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0"/>
  </p:notesMasterIdLst>
  <p:handoutMasterIdLst>
    <p:handoutMasterId r:id="rId51"/>
  </p:handoutMasterIdLst>
  <p:sldIdLst>
    <p:sldId id="266" r:id="rId5"/>
    <p:sldId id="332" r:id="rId6"/>
    <p:sldId id="354" r:id="rId7"/>
    <p:sldId id="355" r:id="rId8"/>
    <p:sldId id="380" r:id="rId9"/>
    <p:sldId id="451" r:id="rId10"/>
    <p:sldId id="372" r:id="rId11"/>
    <p:sldId id="373" r:id="rId12"/>
    <p:sldId id="476" r:id="rId13"/>
    <p:sldId id="478" r:id="rId14"/>
    <p:sldId id="480" r:id="rId15"/>
    <p:sldId id="481" r:id="rId16"/>
    <p:sldId id="390" r:id="rId17"/>
    <p:sldId id="394" r:id="rId18"/>
    <p:sldId id="393" r:id="rId19"/>
    <p:sldId id="385" r:id="rId20"/>
    <p:sldId id="386" r:id="rId21"/>
    <p:sldId id="387" r:id="rId22"/>
    <p:sldId id="388" r:id="rId23"/>
    <p:sldId id="389" r:id="rId24"/>
    <p:sldId id="391" r:id="rId25"/>
    <p:sldId id="392" r:id="rId26"/>
    <p:sldId id="452" r:id="rId27"/>
    <p:sldId id="464" r:id="rId28"/>
    <p:sldId id="465" r:id="rId29"/>
    <p:sldId id="466" r:id="rId30"/>
    <p:sldId id="472" r:id="rId31"/>
    <p:sldId id="467" r:id="rId32"/>
    <p:sldId id="468" r:id="rId33"/>
    <p:sldId id="469" r:id="rId34"/>
    <p:sldId id="473" r:id="rId35"/>
    <p:sldId id="470" r:id="rId36"/>
    <p:sldId id="471" r:id="rId37"/>
    <p:sldId id="474" r:id="rId38"/>
    <p:sldId id="456" r:id="rId39"/>
    <p:sldId id="457" r:id="rId40"/>
    <p:sldId id="458" r:id="rId41"/>
    <p:sldId id="459" r:id="rId42"/>
    <p:sldId id="460" r:id="rId43"/>
    <p:sldId id="461" r:id="rId44"/>
    <p:sldId id="462" r:id="rId45"/>
    <p:sldId id="463" r:id="rId46"/>
    <p:sldId id="475" r:id="rId47"/>
    <p:sldId id="454" r:id="rId48"/>
    <p:sldId id="42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y Hendrickson" initials="GH" lastIdx="2" clrIdx="0">
    <p:extLst>
      <p:ext uri="{19B8F6BF-5375-455C-9EA6-DF929625EA0E}">
        <p15:presenceInfo xmlns:p15="http://schemas.microsoft.com/office/powerpoint/2012/main" userId="Guy Hendrick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C1"/>
    <a:srgbClr val="C1FFC2"/>
    <a:srgbClr val="E0FBC5"/>
    <a:srgbClr val="00C400"/>
    <a:srgbClr val="008000"/>
    <a:srgbClr val="FF9999"/>
    <a:srgbClr val="FF5050"/>
    <a:srgbClr val="FFFFCC"/>
    <a:srgbClr val="CCECFF"/>
    <a:srgbClr val="007D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B6161-871A-479F-BB9E-D917F3DB980B}" v="830" dt="2025-09-23T21:03:22.9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6" autoAdjust="0"/>
    <p:restoredTop sz="94737" autoAdjust="0"/>
  </p:normalViewPr>
  <p:slideViewPr>
    <p:cSldViewPr snapToGrid="0" snapToObjects="1">
      <p:cViewPr varScale="1">
        <p:scale>
          <a:sx n="106" d="100"/>
          <a:sy n="106" d="100"/>
        </p:scale>
        <p:origin x="1098" y="108"/>
      </p:cViewPr>
      <p:guideLst/>
    </p:cSldViewPr>
  </p:slideViewPr>
  <p:outlineViewPr>
    <p:cViewPr>
      <p:scale>
        <a:sx n="33" d="100"/>
        <a:sy n="33" d="100"/>
      </p:scale>
      <p:origin x="0" y="-4026"/>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 Kristen *" userId="a38f7ebc-66e0-4d8c-90e8-f6a5746f45c0" providerId="ADAL" clId="{F81B6161-871A-479F-BB9E-D917F3DB980B}"/>
    <pc:docChg chg="undo redo custSel addSld delSld modSld sldOrd">
      <pc:chgData name="Leonard, Kristen *" userId="a38f7ebc-66e0-4d8c-90e8-f6a5746f45c0" providerId="ADAL" clId="{F81B6161-871A-479F-BB9E-D917F3DB980B}" dt="2025-09-24T12:42:26.815" v="32125" actId="47"/>
      <pc:docMkLst>
        <pc:docMk/>
      </pc:docMkLst>
      <pc:sldChg chg="modSp mod">
        <pc:chgData name="Leonard, Kristen *" userId="a38f7ebc-66e0-4d8c-90e8-f6a5746f45c0" providerId="ADAL" clId="{F81B6161-871A-479F-BB9E-D917F3DB980B}" dt="2025-08-20T20:06:29.286" v="233" actId="20577"/>
        <pc:sldMkLst>
          <pc:docMk/>
          <pc:sldMk cId="1277333183" sldId="258"/>
        </pc:sldMkLst>
      </pc:sldChg>
      <pc:sldChg chg="addSp delSp modSp mod ord">
        <pc:chgData name="Leonard, Kristen *" userId="a38f7ebc-66e0-4d8c-90e8-f6a5746f45c0" providerId="ADAL" clId="{F81B6161-871A-479F-BB9E-D917F3DB980B}" dt="2025-09-04T18:54:36.809" v="10440" actId="1076"/>
        <pc:sldMkLst>
          <pc:docMk/>
          <pc:sldMk cId="4193795167" sldId="259"/>
        </pc:sldMkLst>
      </pc:sldChg>
      <pc:sldChg chg="del">
        <pc:chgData name="Leonard, Kristen *" userId="a38f7ebc-66e0-4d8c-90e8-f6a5746f45c0" providerId="ADAL" clId="{F81B6161-871A-479F-BB9E-D917F3DB980B}" dt="2025-08-25T18:21:10.278" v="4217" actId="47"/>
        <pc:sldMkLst>
          <pc:docMk/>
          <pc:sldMk cId="1489593747" sldId="260"/>
        </pc:sldMkLst>
      </pc:sldChg>
      <pc:sldChg chg="del">
        <pc:chgData name="Leonard, Kristen *" userId="a38f7ebc-66e0-4d8c-90e8-f6a5746f45c0" providerId="ADAL" clId="{F81B6161-871A-479F-BB9E-D917F3DB980B}" dt="2025-08-20T20:01:55.378" v="47" actId="47"/>
        <pc:sldMkLst>
          <pc:docMk/>
          <pc:sldMk cId="587253550" sldId="261"/>
        </pc:sldMkLst>
      </pc:sldChg>
      <pc:sldChg chg="del">
        <pc:chgData name="Leonard, Kristen *" userId="a38f7ebc-66e0-4d8c-90e8-f6a5746f45c0" providerId="ADAL" clId="{F81B6161-871A-479F-BB9E-D917F3DB980B}" dt="2025-08-20T20:01:48.144" v="46" actId="47"/>
        <pc:sldMkLst>
          <pc:docMk/>
          <pc:sldMk cId="1803431844" sldId="262"/>
        </pc:sldMkLst>
      </pc:sldChg>
      <pc:sldChg chg="del">
        <pc:chgData name="Leonard, Kristen *" userId="a38f7ebc-66e0-4d8c-90e8-f6a5746f45c0" providerId="ADAL" clId="{F81B6161-871A-479F-BB9E-D917F3DB980B}" dt="2025-08-20T20:01:41.333" v="45" actId="47"/>
        <pc:sldMkLst>
          <pc:docMk/>
          <pc:sldMk cId="2727179669" sldId="264"/>
        </pc:sldMkLst>
      </pc:sldChg>
      <pc:sldChg chg="addSp delSp modSp mod ord">
        <pc:chgData name="Leonard, Kristen *" userId="a38f7ebc-66e0-4d8c-90e8-f6a5746f45c0" providerId="ADAL" clId="{F81B6161-871A-479F-BB9E-D917F3DB980B}" dt="2025-09-05T13:44:05.006" v="14073" actId="1076"/>
        <pc:sldMkLst>
          <pc:docMk/>
          <pc:sldMk cId="867419858" sldId="265"/>
        </pc:sldMkLst>
      </pc:sldChg>
      <pc:sldChg chg="addSp delSp modSp mod">
        <pc:chgData name="Leonard, Kristen *" userId="a38f7ebc-66e0-4d8c-90e8-f6a5746f45c0" providerId="ADAL" clId="{F81B6161-871A-479F-BB9E-D917F3DB980B}" dt="2025-08-20T18:50:06.069" v="44" actId="478"/>
        <pc:sldMkLst>
          <pc:docMk/>
          <pc:sldMk cId="1212912157" sldId="266"/>
        </pc:sldMkLst>
      </pc:sldChg>
      <pc:sldChg chg="del">
        <pc:chgData name="Leonard, Kristen *" userId="a38f7ebc-66e0-4d8c-90e8-f6a5746f45c0" providerId="ADAL" clId="{F81B6161-871A-479F-BB9E-D917F3DB980B}" dt="2025-08-25T18:21:09.173" v="4215" actId="47"/>
        <pc:sldMkLst>
          <pc:docMk/>
          <pc:sldMk cId="1848918111" sldId="327"/>
        </pc:sldMkLst>
      </pc:sldChg>
      <pc:sldChg chg="del">
        <pc:chgData name="Leonard, Kristen *" userId="a38f7ebc-66e0-4d8c-90e8-f6a5746f45c0" providerId="ADAL" clId="{F81B6161-871A-479F-BB9E-D917F3DB980B}" dt="2025-08-25T18:21:08.773" v="4214" actId="47"/>
        <pc:sldMkLst>
          <pc:docMk/>
          <pc:sldMk cId="349773904" sldId="328"/>
        </pc:sldMkLst>
      </pc:sldChg>
      <pc:sldChg chg="del">
        <pc:chgData name="Leonard, Kristen *" userId="a38f7ebc-66e0-4d8c-90e8-f6a5746f45c0" providerId="ADAL" clId="{F81B6161-871A-479F-BB9E-D917F3DB980B}" dt="2025-08-20T20:02:41.100" v="48" actId="47"/>
        <pc:sldMkLst>
          <pc:docMk/>
          <pc:sldMk cId="4100146338" sldId="329"/>
        </pc:sldMkLst>
      </pc:sldChg>
      <pc:sldChg chg="del">
        <pc:chgData name="Leonard, Kristen *" userId="a38f7ebc-66e0-4d8c-90e8-f6a5746f45c0" providerId="ADAL" clId="{F81B6161-871A-479F-BB9E-D917F3DB980B}" dt="2025-08-25T18:21:07.957" v="4213" actId="47"/>
        <pc:sldMkLst>
          <pc:docMk/>
          <pc:sldMk cId="1117837745" sldId="330"/>
        </pc:sldMkLst>
      </pc:sldChg>
      <pc:sldChg chg="del">
        <pc:chgData name="Leonard, Kristen *" userId="a38f7ebc-66e0-4d8c-90e8-f6a5746f45c0" providerId="ADAL" clId="{F81B6161-871A-479F-BB9E-D917F3DB980B}" dt="2025-08-25T18:21:09.607" v="4216" actId="47"/>
        <pc:sldMkLst>
          <pc:docMk/>
          <pc:sldMk cId="390694795" sldId="331"/>
        </pc:sldMkLst>
      </pc:sldChg>
      <pc:sldChg chg="modSp mod">
        <pc:chgData name="Leonard, Kristen *" userId="a38f7ebc-66e0-4d8c-90e8-f6a5746f45c0" providerId="ADAL" clId="{F81B6161-871A-479F-BB9E-D917F3DB980B}" dt="2025-09-04T18:53:52.323" v="10437" actId="20577"/>
        <pc:sldMkLst>
          <pc:docMk/>
          <pc:sldMk cId="2369739803" sldId="332"/>
        </pc:sldMkLst>
        <pc:spChg chg="mod">
          <ac:chgData name="Leonard, Kristen *" userId="a38f7ebc-66e0-4d8c-90e8-f6a5746f45c0" providerId="ADAL" clId="{F81B6161-871A-479F-BB9E-D917F3DB980B}" dt="2025-09-04T18:53:52.323" v="10437" actId="20577"/>
          <ac:spMkLst>
            <pc:docMk/>
            <pc:sldMk cId="2369739803" sldId="332"/>
            <ac:spMk id="8" creationId="{B627813E-7EDF-FC55-6E2D-488E31A53033}"/>
          </ac:spMkLst>
        </pc:spChg>
      </pc:sldChg>
      <pc:sldChg chg="modSp add mod">
        <pc:chgData name="Leonard, Kristen *" userId="a38f7ebc-66e0-4d8c-90e8-f6a5746f45c0" providerId="ADAL" clId="{F81B6161-871A-479F-BB9E-D917F3DB980B}" dt="2025-09-22T13:41:46.450" v="24570" actId="20577"/>
        <pc:sldMkLst>
          <pc:docMk/>
          <pc:sldMk cId="2491109162" sldId="333"/>
        </pc:sldMkLst>
        <pc:spChg chg="mod">
          <ac:chgData name="Leonard, Kristen *" userId="a38f7ebc-66e0-4d8c-90e8-f6a5746f45c0" providerId="ADAL" clId="{F81B6161-871A-479F-BB9E-D917F3DB980B}" dt="2025-09-22T13:41:46.450" v="24570" actId="20577"/>
          <ac:spMkLst>
            <pc:docMk/>
            <pc:sldMk cId="2491109162" sldId="333"/>
            <ac:spMk id="2" creationId="{03C57B5A-DC7A-E996-B2BA-F111F6BC2BE3}"/>
          </ac:spMkLst>
        </pc:spChg>
      </pc:sldChg>
      <pc:sldChg chg="modSp add del mod modShow">
        <pc:chgData name="Leonard, Kristen *" userId="a38f7ebc-66e0-4d8c-90e8-f6a5746f45c0" providerId="ADAL" clId="{F81B6161-871A-479F-BB9E-D917F3DB980B}" dt="2025-09-24T12:42:03.630" v="32090" actId="47"/>
        <pc:sldMkLst>
          <pc:docMk/>
          <pc:sldMk cId="3210184432" sldId="334"/>
        </pc:sldMkLst>
      </pc:sldChg>
      <pc:sldChg chg="modSp add mod">
        <pc:chgData name="Leonard, Kristen *" userId="a38f7ebc-66e0-4d8c-90e8-f6a5746f45c0" providerId="ADAL" clId="{F81B6161-871A-479F-BB9E-D917F3DB980B}" dt="2025-09-22T13:42:19.116" v="24599" actId="20577"/>
        <pc:sldMkLst>
          <pc:docMk/>
          <pc:sldMk cId="2666647936" sldId="335"/>
        </pc:sldMkLst>
        <pc:spChg chg="mod">
          <ac:chgData name="Leonard, Kristen *" userId="a38f7ebc-66e0-4d8c-90e8-f6a5746f45c0" providerId="ADAL" clId="{F81B6161-871A-479F-BB9E-D917F3DB980B}" dt="2025-09-22T13:42:19.116" v="24599" actId="20577"/>
          <ac:spMkLst>
            <pc:docMk/>
            <pc:sldMk cId="2666647936" sldId="335"/>
            <ac:spMk id="2" creationId="{07D91262-FB66-6DC7-8353-4193D24F666E}"/>
          </ac:spMkLst>
        </pc:spChg>
      </pc:sldChg>
      <pc:sldChg chg="addSp delSp modSp add mod ord">
        <pc:chgData name="Leonard, Kristen *" userId="a38f7ebc-66e0-4d8c-90e8-f6a5746f45c0" providerId="ADAL" clId="{F81B6161-871A-479F-BB9E-D917F3DB980B}" dt="2025-09-19T20:05:38.675" v="23625" actId="1076"/>
        <pc:sldMkLst>
          <pc:docMk/>
          <pc:sldMk cId="607472812" sldId="336"/>
        </pc:sldMkLst>
      </pc:sldChg>
      <pc:sldChg chg="addSp delSp modSp add mod ord">
        <pc:chgData name="Leonard, Kristen *" userId="a38f7ebc-66e0-4d8c-90e8-f6a5746f45c0" providerId="ADAL" clId="{F81B6161-871A-479F-BB9E-D917F3DB980B}" dt="2025-09-05T13:04:09.264" v="13790" actId="1076"/>
        <pc:sldMkLst>
          <pc:docMk/>
          <pc:sldMk cId="3939783740" sldId="337"/>
        </pc:sldMkLst>
      </pc:sldChg>
      <pc:sldChg chg="modSp new del mod">
        <pc:chgData name="Leonard, Kristen *" userId="a38f7ebc-66e0-4d8c-90e8-f6a5746f45c0" providerId="ADAL" clId="{F81B6161-871A-479F-BB9E-D917F3DB980B}" dt="2025-08-21T19:33:13.583" v="3776" actId="47"/>
        <pc:sldMkLst>
          <pc:docMk/>
          <pc:sldMk cId="105732952" sldId="338"/>
        </pc:sldMkLst>
      </pc:sldChg>
      <pc:sldChg chg="addSp delSp modSp new mod ord">
        <pc:chgData name="Leonard, Kristen *" userId="a38f7ebc-66e0-4d8c-90e8-f6a5746f45c0" providerId="ADAL" clId="{F81B6161-871A-479F-BB9E-D917F3DB980B}" dt="2025-09-04T19:02:15.755" v="10500"/>
        <pc:sldMkLst>
          <pc:docMk/>
          <pc:sldMk cId="3244165834" sldId="338"/>
        </pc:sldMkLst>
      </pc:sldChg>
      <pc:sldChg chg="add del">
        <pc:chgData name="Leonard, Kristen *" userId="a38f7ebc-66e0-4d8c-90e8-f6a5746f45c0" providerId="ADAL" clId="{F81B6161-871A-479F-BB9E-D917F3DB980B}" dt="2025-08-21T18:12:42.958" v="2556" actId="47"/>
        <pc:sldMkLst>
          <pc:docMk/>
          <pc:sldMk cId="3939230760" sldId="338"/>
        </pc:sldMkLst>
      </pc:sldChg>
      <pc:sldChg chg="addSp delSp modSp new del mod">
        <pc:chgData name="Leonard, Kristen *" userId="a38f7ebc-66e0-4d8c-90e8-f6a5746f45c0" providerId="ADAL" clId="{F81B6161-871A-479F-BB9E-D917F3DB980B}" dt="2025-08-25T16:04:21.228" v="3991" actId="47"/>
        <pc:sldMkLst>
          <pc:docMk/>
          <pc:sldMk cId="151449026" sldId="339"/>
        </pc:sldMkLst>
      </pc:sldChg>
      <pc:sldChg chg="addSp delSp modSp add del mod">
        <pc:chgData name="Leonard, Kristen *" userId="a38f7ebc-66e0-4d8c-90e8-f6a5746f45c0" providerId="ADAL" clId="{F81B6161-871A-479F-BB9E-D917F3DB980B}" dt="2025-08-22T20:43:40.287" v="3870" actId="47"/>
        <pc:sldMkLst>
          <pc:docMk/>
          <pc:sldMk cId="217556700" sldId="339"/>
        </pc:sldMkLst>
      </pc:sldChg>
      <pc:sldChg chg="addSp delSp modSp add mod ord">
        <pc:chgData name="Leonard, Kristen *" userId="a38f7ebc-66e0-4d8c-90e8-f6a5746f45c0" providerId="ADAL" clId="{F81B6161-871A-479F-BB9E-D917F3DB980B}" dt="2025-09-04T19:02:27.660" v="10502"/>
        <pc:sldMkLst>
          <pc:docMk/>
          <pc:sldMk cId="541694869" sldId="340"/>
        </pc:sldMkLst>
        <pc:spChg chg="add mod">
          <ac:chgData name="Leonard, Kristen *" userId="a38f7ebc-66e0-4d8c-90e8-f6a5746f45c0" providerId="ADAL" clId="{F81B6161-871A-479F-BB9E-D917F3DB980B}" dt="2025-08-25T18:10:48.233" v="4204" actId="1076"/>
          <ac:spMkLst>
            <pc:docMk/>
            <pc:sldMk cId="541694869" sldId="340"/>
            <ac:spMk id="22" creationId="{C5A6ACCF-BDA4-4506-2B49-DB9E49907029}"/>
          </ac:spMkLst>
        </pc:spChg>
        <pc:spChg chg="add mod">
          <ac:chgData name="Leonard, Kristen *" userId="a38f7ebc-66e0-4d8c-90e8-f6a5746f45c0" providerId="ADAL" clId="{F81B6161-871A-479F-BB9E-D917F3DB980B}" dt="2025-08-25T18:10:48.233" v="4204" actId="1076"/>
          <ac:spMkLst>
            <pc:docMk/>
            <pc:sldMk cId="541694869" sldId="340"/>
            <ac:spMk id="23" creationId="{FFCD2AE5-00B8-4A43-5601-3F7019A6C136}"/>
          </ac:spMkLst>
        </pc:spChg>
        <pc:spChg chg="add mod">
          <ac:chgData name="Leonard, Kristen *" userId="a38f7ebc-66e0-4d8c-90e8-f6a5746f45c0" providerId="ADAL" clId="{F81B6161-871A-479F-BB9E-D917F3DB980B}" dt="2025-08-25T18:10:48.233" v="4204" actId="1076"/>
          <ac:spMkLst>
            <pc:docMk/>
            <pc:sldMk cId="541694869" sldId="340"/>
            <ac:spMk id="24" creationId="{DBAE6772-1807-2715-4027-E6415B88BC52}"/>
          </ac:spMkLst>
        </pc:spChg>
        <pc:spChg chg="add mod">
          <ac:chgData name="Leonard, Kristen *" userId="a38f7ebc-66e0-4d8c-90e8-f6a5746f45c0" providerId="ADAL" clId="{F81B6161-871A-479F-BB9E-D917F3DB980B}" dt="2025-08-25T18:10:48.233" v="4204" actId="1076"/>
          <ac:spMkLst>
            <pc:docMk/>
            <pc:sldMk cId="541694869" sldId="340"/>
            <ac:spMk id="25" creationId="{C3521252-00ED-37D9-66A0-62D665093527}"/>
          </ac:spMkLst>
        </pc:spChg>
        <pc:spChg chg="add mod">
          <ac:chgData name="Leonard, Kristen *" userId="a38f7ebc-66e0-4d8c-90e8-f6a5746f45c0" providerId="ADAL" clId="{F81B6161-871A-479F-BB9E-D917F3DB980B}" dt="2025-08-25T18:10:48.233" v="4204" actId="1076"/>
          <ac:spMkLst>
            <pc:docMk/>
            <pc:sldMk cId="541694869" sldId="340"/>
            <ac:spMk id="26" creationId="{2FDB15CC-58D5-82DE-0826-C9315D5A476A}"/>
          </ac:spMkLst>
        </pc:spChg>
        <pc:spChg chg="add mod">
          <ac:chgData name="Leonard, Kristen *" userId="a38f7ebc-66e0-4d8c-90e8-f6a5746f45c0" providerId="ADAL" clId="{F81B6161-871A-479F-BB9E-D917F3DB980B}" dt="2025-08-25T18:10:48.233" v="4204" actId="1076"/>
          <ac:spMkLst>
            <pc:docMk/>
            <pc:sldMk cId="541694869" sldId="340"/>
            <ac:spMk id="27" creationId="{1C0B7C47-A2B4-2746-9B4F-CF6B77FDBCE6}"/>
          </ac:spMkLst>
        </pc:spChg>
        <pc:picChg chg="add mod">
          <ac:chgData name="Leonard, Kristen *" userId="a38f7ebc-66e0-4d8c-90e8-f6a5746f45c0" providerId="ADAL" clId="{F81B6161-871A-479F-BB9E-D917F3DB980B}" dt="2025-08-25T18:10:48.233" v="4204" actId="1076"/>
          <ac:picMkLst>
            <pc:docMk/>
            <pc:sldMk cId="541694869" sldId="340"/>
            <ac:picMk id="15" creationId="{3E233737-6CDA-8CA1-F1A6-E453DA68EA86}"/>
          </ac:picMkLst>
        </pc:picChg>
        <pc:picChg chg="add mod">
          <ac:chgData name="Leonard, Kristen *" userId="a38f7ebc-66e0-4d8c-90e8-f6a5746f45c0" providerId="ADAL" clId="{F81B6161-871A-479F-BB9E-D917F3DB980B}" dt="2025-08-25T18:10:48.233" v="4204" actId="1076"/>
          <ac:picMkLst>
            <pc:docMk/>
            <pc:sldMk cId="541694869" sldId="340"/>
            <ac:picMk id="19" creationId="{E328D777-00FE-A194-19D2-C2D80BD5F0DA}"/>
          </ac:picMkLst>
        </pc:picChg>
        <pc:picChg chg="add mod">
          <ac:chgData name="Leonard, Kristen *" userId="a38f7ebc-66e0-4d8c-90e8-f6a5746f45c0" providerId="ADAL" clId="{F81B6161-871A-479F-BB9E-D917F3DB980B}" dt="2025-08-25T18:10:58.766" v="4207" actId="1076"/>
          <ac:picMkLst>
            <pc:docMk/>
            <pc:sldMk cId="541694869" sldId="340"/>
            <ac:picMk id="68" creationId="{31AEFF60-7F09-B0F5-0D5C-31CAEB651493}"/>
          </ac:picMkLst>
        </pc:picChg>
      </pc:sldChg>
      <pc:sldChg chg="addSp modSp add mod ord">
        <pc:chgData name="Leonard, Kristen *" userId="a38f7ebc-66e0-4d8c-90e8-f6a5746f45c0" providerId="ADAL" clId="{F81B6161-871A-479F-BB9E-D917F3DB980B}" dt="2025-09-04T19:02:33.484" v="10504"/>
        <pc:sldMkLst>
          <pc:docMk/>
          <pc:sldMk cId="785801510" sldId="341"/>
        </pc:sldMkLst>
        <pc:spChg chg="add mod">
          <ac:chgData name="Leonard, Kristen *" userId="a38f7ebc-66e0-4d8c-90e8-f6a5746f45c0" providerId="ADAL" clId="{F81B6161-871A-479F-BB9E-D917F3DB980B}" dt="2025-08-25T16:24:57.528" v="4085" actId="1076"/>
          <ac:spMkLst>
            <pc:docMk/>
            <pc:sldMk cId="785801510" sldId="341"/>
            <ac:spMk id="3" creationId="{C719FA41-F6D9-C634-E625-287892904F98}"/>
          </ac:spMkLst>
        </pc:spChg>
        <pc:spChg chg="mod">
          <ac:chgData name="Leonard, Kristen *" userId="a38f7ebc-66e0-4d8c-90e8-f6a5746f45c0" providerId="ADAL" clId="{F81B6161-871A-479F-BB9E-D917F3DB980B}" dt="2025-08-25T16:24:36.324" v="4051" actId="14100"/>
          <ac:spMkLst>
            <pc:docMk/>
            <pc:sldMk cId="785801510" sldId="341"/>
            <ac:spMk id="20" creationId="{1DABF800-557E-825F-0D37-246FF1ADFCAC}"/>
          </ac:spMkLst>
        </pc:spChg>
        <pc:picChg chg="add mod">
          <ac:chgData name="Leonard, Kristen *" userId="a38f7ebc-66e0-4d8c-90e8-f6a5746f45c0" providerId="ADAL" clId="{F81B6161-871A-479F-BB9E-D917F3DB980B}" dt="2025-08-25T18:11:21.149" v="4209" actId="1076"/>
          <ac:picMkLst>
            <pc:docMk/>
            <pc:sldMk cId="785801510" sldId="341"/>
            <ac:picMk id="4" creationId="{83825D55-913B-A7F0-4B2B-BCD9341FCA2D}"/>
          </ac:picMkLst>
        </pc:picChg>
        <pc:picChg chg="mod">
          <ac:chgData name="Leonard, Kristen *" userId="a38f7ebc-66e0-4d8c-90e8-f6a5746f45c0" providerId="ADAL" clId="{F81B6161-871A-479F-BB9E-D917F3DB980B}" dt="2025-08-25T16:25:35.195" v="4093" actId="555"/>
          <ac:picMkLst>
            <pc:docMk/>
            <pc:sldMk cId="785801510" sldId="341"/>
            <ac:picMk id="15" creationId="{FC8A0C19-C62A-2995-DF78-EB2AEB38D1F9}"/>
          </ac:picMkLst>
        </pc:picChg>
        <pc:picChg chg="mod">
          <ac:chgData name="Leonard, Kristen *" userId="a38f7ebc-66e0-4d8c-90e8-f6a5746f45c0" providerId="ADAL" clId="{F81B6161-871A-479F-BB9E-D917F3DB980B}" dt="2025-08-25T16:25:24.016" v="4091" actId="1076"/>
          <ac:picMkLst>
            <pc:docMk/>
            <pc:sldMk cId="785801510" sldId="341"/>
            <ac:picMk id="17" creationId="{BF09F680-4C26-0092-011C-BEA272F81DB3}"/>
          </ac:picMkLst>
        </pc:picChg>
        <pc:picChg chg="mod">
          <ac:chgData name="Leonard, Kristen *" userId="a38f7ebc-66e0-4d8c-90e8-f6a5746f45c0" providerId="ADAL" clId="{F81B6161-871A-479F-BB9E-D917F3DB980B}" dt="2025-08-25T16:25:35.195" v="4093" actId="555"/>
          <ac:picMkLst>
            <pc:docMk/>
            <pc:sldMk cId="785801510" sldId="341"/>
            <ac:picMk id="19" creationId="{4C41491F-E344-58A0-8F8D-B9C164273A23}"/>
          </ac:picMkLst>
        </pc:picChg>
      </pc:sldChg>
      <pc:sldChg chg="addSp delSp modSp new del mod ord modShow">
        <pc:chgData name="Leonard, Kristen *" userId="a38f7ebc-66e0-4d8c-90e8-f6a5746f45c0" providerId="ADAL" clId="{F81B6161-871A-479F-BB9E-D917F3DB980B}" dt="2025-09-24T12:42:26.815" v="32125" actId="47"/>
        <pc:sldMkLst>
          <pc:docMk/>
          <pc:sldMk cId="258670119" sldId="342"/>
        </pc:sldMkLst>
      </pc:sldChg>
      <pc:sldChg chg="addSp delSp modSp add del mod ord modShow">
        <pc:chgData name="Leonard, Kristen *" userId="a38f7ebc-66e0-4d8c-90e8-f6a5746f45c0" providerId="ADAL" clId="{F81B6161-871A-479F-BB9E-D917F3DB980B}" dt="2025-09-24T12:42:25.869" v="32124" actId="47"/>
        <pc:sldMkLst>
          <pc:docMk/>
          <pc:sldMk cId="1069125256" sldId="343"/>
        </pc:sldMkLst>
      </pc:sldChg>
      <pc:sldChg chg="addSp delSp modSp new mod">
        <pc:chgData name="Leonard, Kristen *" userId="a38f7ebc-66e0-4d8c-90e8-f6a5746f45c0" providerId="ADAL" clId="{F81B6161-871A-479F-BB9E-D917F3DB980B}" dt="2025-09-22T15:57:40.748" v="26895" actId="1076"/>
        <pc:sldMkLst>
          <pc:docMk/>
          <pc:sldMk cId="993665575" sldId="344"/>
        </pc:sldMkLst>
        <pc:spChg chg="mod">
          <ac:chgData name="Leonard, Kristen *" userId="a38f7ebc-66e0-4d8c-90e8-f6a5746f45c0" providerId="ADAL" clId="{F81B6161-871A-479F-BB9E-D917F3DB980B}" dt="2025-09-22T15:57:40.748" v="26895" actId="1076"/>
          <ac:spMkLst>
            <pc:docMk/>
            <pc:sldMk cId="993665575" sldId="344"/>
            <ac:spMk id="2" creationId="{717B68FD-418A-0C79-A278-C12520B5430C}"/>
          </ac:spMkLst>
        </pc:spChg>
        <pc:spChg chg="add mod">
          <ac:chgData name="Leonard, Kristen *" userId="a38f7ebc-66e0-4d8c-90e8-f6a5746f45c0" providerId="ADAL" clId="{F81B6161-871A-479F-BB9E-D917F3DB980B}" dt="2025-09-22T15:57:38.064" v="26894" actId="1076"/>
          <ac:spMkLst>
            <pc:docMk/>
            <pc:sldMk cId="993665575" sldId="344"/>
            <ac:spMk id="7" creationId="{7EB95CBD-57C6-4F04-3D44-D8B5875EBFB4}"/>
          </ac:spMkLst>
        </pc:spChg>
        <pc:picChg chg="add mod">
          <ac:chgData name="Leonard, Kristen *" userId="a38f7ebc-66e0-4d8c-90e8-f6a5746f45c0" providerId="ADAL" clId="{F81B6161-871A-479F-BB9E-D917F3DB980B}" dt="2025-09-22T12:31:59.305" v="24195" actId="1076"/>
          <ac:picMkLst>
            <pc:docMk/>
            <pc:sldMk cId="993665575" sldId="344"/>
            <ac:picMk id="9" creationId="{09251F9C-DD6B-2287-2735-E438C0EE7E8E}"/>
          </ac:picMkLst>
        </pc:picChg>
      </pc:sldChg>
      <pc:sldChg chg="addSp delSp modSp new mod">
        <pc:chgData name="Leonard, Kristen *" userId="a38f7ebc-66e0-4d8c-90e8-f6a5746f45c0" providerId="ADAL" clId="{F81B6161-871A-479F-BB9E-D917F3DB980B}" dt="2025-09-22T13:40:48.992" v="24568" actId="1076"/>
        <pc:sldMkLst>
          <pc:docMk/>
          <pc:sldMk cId="3167956646" sldId="345"/>
        </pc:sldMkLst>
        <pc:spChg chg="mod">
          <ac:chgData name="Leonard, Kristen *" userId="a38f7ebc-66e0-4d8c-90e8-f6a5746f45c0" providerId="ADAL" clId="{F81B6161-871A-479F-BB9E-D917F3DB980B}" dt="2025-09-05T20:20:36.815" v="19053" actId="1076"/>
          <ac:spMkLst>
            <pc:docMk/>
            <pc:sldMk cId="3167956646" sldId="345"/>
            <ac:spMk id="2" creationId="{5C3C3BD0-C748-8FCB-D5F2-6EFC3F51540F}"/>
          </ac:spMkLst>
        </pc:spChg>
        <pc:spChg chg="mod">
          <ac:chgData name="Leonard, Kristen *" userId="a38f7ebc-66e0-4d8c-90e8-f6a5746f45c0" providerId="ADAL" clId="{F81B6161-871A-479F-BB9E-D917F3DB980B}" dt="2025-09-22T13:40:21.279" v="24566" actId="5793"/>
          <ac:spMkLst>
            <pc:docMk/>
            <pc:sldMk cId="3167956646" sldId="345"/>
            <ac:spMk id="3" creationId="{BC4B393A-9814-0793-B719-70A4F38905C8}"/>
          </ac:spMkLst>
        </pc:spChg>
        <pc:graphicFrameChg chg="add mod modGraphic">
          <ac:chgData name="Leonard, Kristen *" userId="a38f7ebc-66e0-4d8c-90e8-f6a5746f45c0" providerId="ADAL" clId="{F81B6161-871A-479F-BB9E-D917F3DB980B}" dt="2025-09-22T13:40:48.992" v="24568" actId="1076"/>
          <ac:graphicFrameMkLst>
            <pc:docMk/>
            <pc:sldMk cId="3167956646" sldId="345"/>
            <ac:graphicFrameMk id="8" creationId="{430B852F-1947-FAE8-47E6-1024F79BCBDB}"/>
          </ac:graphicFrameMkLst>
        </pc:graphicFrameChg>
      </pc:sldChg>
      <pc:sldChg chg="addSp delSp modSp add mod">
        <pc:chgData name="Leonard, Kristen *" userId="a38f7ebc-66e0-4d8c-90e8-f6a5746f45c0" providerId="ADAL" clId="{F81B6161-871A-479F-BB9E-D917F3DB980B}" dt="2025-09-05T20:47:34.245" v="19138" actId="208"/>
        <pc:sldMkLst>
          <pc:docMk/>
          <pc:sldMk cId="1843051672" sldId="346"/>
        </pc:sldMkLst>
        <pc:spChg chg="mod">
          <ac:chgData name="Leonard, Kristen *" userId="a38f7ebc-66e0-4d8c-90e8-f6a5746f45c0" providerId="ADAL" clId="{F81B6161-871A-479F-BB9E-D917F3DB980B}" dt="2025-09-05T20:47:04.337" v="19129" actId="1076"/>
          <ac:spMkLst>
            <pc:docMk/>
            <pc:sldMk cId="1843051672" sldId="346"/>
            <ac:spMk id="2" creationId="{3C2037B6-5FF5-3C15-CADD-98FAB747B41A}"/>
          </ac:spMkLst>
        </pc:spChg>
        <pc:picChg chg="add mod modCrop">
          <ac:chgData name="Leonard, Kristen *" userId="a38f7ebc-66e0-4d8c-90e8-f6a5746f45c0" providerId="ADAL" clId="{F81B6161-871A-479F-BB9E-D917F3DB980B}" dt="2025-09-05T20:47:34.245" v="19138" actId="208"/>
          <ac:picMkLst>
            <pc:docMk/>
            <pc:sldMk cId="1843051672" sldId="346"/>
            <ac:picMk id="8" creationId="{3374DCFA-891C-71CB-92CE-C3BE8CFEDE7A}"/>
          </ac:picMkLst>
        </pc:picChg>
      </pc:sldChg>
      <pc:sldChg chg="addSp delSp modSp add mod">
        <pc:chgData name="Leonard, Kristen *" userId="a38f7ebc-66e0-4d8c-90e8-f6a5746f45c0" providerId="ADAL" clId="{F81B6161-871A-479F-BB9E-D917F3DB980B}" dt="2025-09-05T20:48:05.374" v="19146" actId="1076"/>
        <pc:sldMkLst>
          <pc:docMk/>
          <pc:sldMk cId="3225470853" sldId="347"/>
        </pc:sldMkLst>
        <pc:spChg chg="mod">
          <ac:chgData name="Leonard, Kristen *" userId="a38f7ebc-66e0-4d8c-90e8-f6a5746f45c0" providerId="ADAL" clId="{F81B6161-871A-479F-BB9E-D917F3DB980B}" dt="2025-09-05T20:47:40.483" v="19139" actId="1076"/>
          <ac:spMkLst>
            <pc:docMk/>
            <pc:sldMk cId="3225470853" sldId="347"/>
            <ac:spMk id="2" creationId="{1B58590F-268B-127B-7B11-D6A16D2DA3B6}"/>
          </ac:spMkLst>
        </pc:spChg>
        <pc:picChg chg="add mod modCrop">
          <ac:chgData name="Leonard, Kristen *" userId="a38f7ebc-66e0-4d8c-90e8-f6a5746f45c0" providerId="ADAL" clId="{F81B6161-871A-479F-BB9E-D917F3DB980B}" dt="2025-09-05T20:48:05.374" v="19146" actId="1076"/>
          <ac:picMkLst>
            <pc:docMk/>
            <pc:sldMk cId="3225470853" sldId="347"/>
            <ac:picMk id="8" creationId="{B8893ED0-11F9-DFD4-7690-21E2349CD124}"/>
          </ac:picMkLst>
        </pc:picChg>
      </pc:sldChg>
      <pc:sldChg chg="addSp delSp modSp add mod">
        <pc:chgData name="Leonard, Kristen *" userId="a38f7ebc-66e0-4d8c-90e8-f6a5746f45c0" providerId="ADAL" clId="{F81B6161-871A-479F-BB9E-D917F3DB980B}" dt="2025-09-05T20:48:35.012" v="19151" actId="1076"/>
        <pc:sldMkLst>
          <pc:docMk/>
          <pc:sldMk cId="2597885920" sldId="348"/>
        </pc:sldMkLst>
        <pc:spChg chg="mod">
          <ac:chgData name="Leonard, Kristen *" userId="a38f7ebc-66e0-4d8c-90e8-f6a5746f45c0" providerId="ADAL" clId="{F81B6161-871A-479F-BB9E-D917F3DB980B}" dt="2025-08-26T20:25:06.165" v="6592" actId="20577"/>
          <ac:spMkLst>
            <pc:docMk/>
            <pc:sldMk cId="2597885920" sldId="348"/>
            <ac:spMk id="2" creationId="{A7B15B10-59C9-B191-CD07-6FDFFFC0211D}"/>
          </ac:spMkLst>
        </pc:spChg>
        <pc:picChg chg="add mod modCrop">
          <ac:chgData name="Leonard, Kristen *" userId="a38f7ebc-66e0-4d8c-90e8-f6a5746f45c0" providerId="ADAL" clId="{F81B6161-871A-479F-BB9E-D917F3DB980B}" dt="2025-09-05T20:48:35.012" v="19151" actId="1076"/>
          <ac:picMkLst>
            <pc:docMk/>
            <pc:sldMk cId="2597885920" sldId="348"/>
            <ac:picMk id="8" creationId="{240381A5-B1EA-CD4E-E1F5-DDC5B950C2CF}"/>
          </ac:picMkLst>
        </pc:picChg>
      </pc:sldChg>
      <pc:sldChg chg="addSp delSp modSp add mod">
        <pc:chgData name="Leonard, Kristen *" userId="a38f7ebc-66e0-4d8c-90e8-f6a5746f45c0" providerId="ADAL" clId="{F81B6161-871A-479F-BB9E-D917F3DB980B}" dt="2025-09-05T20:48:51.836" v="19156" actId="1076"/>
        <pc:sldMkLst>
          <pc:docMk/>
          <pc:sldMk cId="3421008357" sldId="349"/>
        </pc:sldMkLst>
        <pc:spChg chg="mod">
          <ac:chgData name="Leonard, Kristen *" userId="a38f7ebc-66e0-4d8c-90e8-f6a5746f45c0" providerId="ADAL" clId="{F81B6161-871A-479F-BB9E-D917F3DB980B}" dt="2025-08-26T20:25:25.083" v="6626" actId="20577"/>
          <ac:spMkLst>
            <pc:docMk/>
            <pc:sldMk cId="3421008357" sldId="349"/>
            <ac:spMk id="2" creationId="{19BFF280-0B04-5B73-D800-669226562629}"/>
          </ac:spMkLst>
        </pc:spChg>
        <pc:picChg chg="add mod modCrop">
          <ac:chgData name="Leonard, Kristen *" userId="a38f7ebc-66e0-4d8c-90e8-f6a5746f45c0" providerId="ADAL" clId="{F81B6161-871A-479F-BB9E-D917F3DB980B}" dt="2025-09-05T20:48:51.836" v="19156" actId="1076"/>
          <ac:picMkLst>
            <pc:docMk/>
            <pc:sldMk cId="3421008357" sldId="349"/>
            <ac:picMk id="8" creationId="{ADDEECE8-2E8D-4861-BD98-718ADEB35419}"/>
          </ac:picMkLst>
        </pc:picChg>
      </pc:sldChg>
      <pc:sldChg chg="addSp delSp modSp add mod">
        <pc:chgData name="Leonard, Kristen *" userId="a38f7ebc-66e0-4d8c-90e8-f6a5746f45c0" providerId="ADAL" clId="{F81B6161-871A-479F-BB9E-D917F3DB980B}" dt="2025-09-05T20:49:09.318" v="19162" actId="208"/>
        <pc:sldMkLst>
          <pc:docMk/>
          <pc:sldMk cId="2418435708" sldId="350"/>
        </pc:sldMkLst>
        <pc:spChg chg="mod">
          <ac:chgData name="Leonard, Kristen *" userId="a38f7ebc-66e0-4d8c-90e8-f6a5746f45c0" providerId="ADAL" clId="{F81B6161-871A-479F-BB9E-D917F3DB980B}" dt="2025-08-26T20:25:41.776" v="6683" actId="20577"/>
          <ac:spMkLst>
            <pc:docMk/>
            <pc:sldMk cId="2418435708" sldId="350"/>
            <ac:spMk id="2" creationId="{7AB4B6F6-EB90-E01E-E375-B2F502D755D6}"/>
          </ac:spMkLst>
        </pc:spChg>
        <pc:picChg chg="add mod modCrop">
          <ac:chgData name="Leonard, Kristen *" userId="a38f7ebc-66e0-4d8c-90e8-f6a5746f45c0" providerId="ADAL" clId="{F81B6161-871A-479F-BB9E-D917F3DB980B}" dt="2025-09-05T20:49:09.318" v="19162" actId="208"/>
          <ac:picMkLst>
            <pc:docMk/>
            <pc:sldMk cId="2418435708" sldId="350"/>
            <ac:picMk id="8" creationId="{69E7ED86-745B-127D-28D5-986D8698F84B}"/>
          </ac:picMkLst>
        </pc:picChg>
      </pc:sldChg>
      <pc:sldChg chg="addSp delSp modSp add mod">
        <pc:chgData name="Leonard, Kristen *" userId="a38f7ebc-66e0-4d8c-90e8-f6a5746f45c0" providerId="ADAL" clId="{F81B6161-871A-479F-BB9E-D917F3DB980B}" dt="2025-09-05T20:49:38.064" v="19169" actId="208"/>
        <pc:sldMkLst>
          <pc:docMk/>
          <pc:sldMk cId="1980602574" sldId="351"/>
        </pc:sldMkLst>
        <pc:spChg chg="mod">
          <ac:chgData name="Leonard, Kristen *" userId="a38f7ebc-66e0-4d8c-90e8-f6a5746f45c0" providerId="ADAL" clId="{F81B6161-871A-479F-BB9E-D917F3DB980B}" dt="2025-09-05T20:49:24.807" v="19166" actId="1076"/>
          <ac:spMkLst>
            <pc:docMk/>
            <pc:sldMk cId="1980602574" sldId="351"/>
            <ac:spMk id="2" creationId="{182EBCB6-8F27-4999-6538-A99D5246A5C6}"/>
          </ac:spMkLst>
        </pc:spChg>
        <pc:picChg chg="add mod">
          <ac:chgData name="Leonard, Kristen *" userId="a38f7ebc-66e0-4d8c-90e8-f6a5746f45c0" providerId="ADAL" clId="{F81B6161-871A-479F-BB9E-D917F3DB980B}" dt="2025-09-05T20:49:38.064" v="19169" actId="208"/>
          <ac:picMkLst>
            <pc:docMk/>
            <pc:sldMk cId="1980602574" sldId="351"/>
            <ac:picMk id="12" creationId="{69C4CF7E-F274-D4ED-8427-31D35CDDF40A}"/>
          </ac:picMkLst>
        </pc:picChg>
      </pc:sldChg>
      <pc:sldChg chg="addSp delSp modSp add mod">
        <pc:chgData name="Leonard, Kristen *" userId="a38f7ebc-66e0-4d8c-90e8-f6a5746f45c0" providerId="ADAL" clId="{F81B6161-871A-479F-BB9E-D917F3DB980B}" dt="2025-09-05T20:53:44.461" v="19191" actId="1076"/>
        <pc:sldMkLst>
          <pc:docMk/>
          <pc:sldMk cId="679713910" sldId="352"/>
        </pc:sldMkLst>
        <pc:spChg chg="mod">
          <ac:chgData name="Leonard, Kristen *" userId="a38f7ebc-66e0-4d8c-90e8-f6a5746f45c0" providerId="ADAL" clId="{F81B6161-871A-479F-BB9E-D917F3DB980B}" dt="2025-09-05T20:53:15.757" v="19188" actId="1076"/>
          <ac:spMkLst>
            <pc:docMk/>
            <pc:sldMk cId="679713910" sldId="352"/>
            <ac:spMk id="2" creationId="{0FF067D2-AC67-F5A1-7D76-7337AC2DB8A4}"/>
          </ac:spMkLst>
        </pc:spChg>
        <pc:picChg chg="add mod">
          <ac:chgData name="Leonard, Kristen *" userId="a38f7ebc-66e0-4d8c-90e8-f6a5746f45c0" providerId="ADAL" clId="{F81B6161-871A-479F-BB9E-D917F3DB980B}" dt="2025-09-05T20:53:44.461" v="19191" actId="1076"/>
          <ac:picMkLst>
            <pc:docMk/>
            <pc:sldMk cId="679713910" sldId="352"/>
            <ac:picMk id="8" creationId="{1E6B6B54-100F-9917-C935-DA057EE725CD}"/>
          </ac:picMkLst>
        </pc:picChg>
      </pc:sldChg>
      <pc:sldChg chg="modSp add del mod">
        <pc:chgData name="Leonard, Kristen *" userId="a38f7ebc-66e0-4d8c-90e8-f6a5746f45c0" providerId="ADAL" clId="{F81B6161-871A-479F-BB9E-D917F3DB980B}" dt="2025-09-22T15:27:23.807" v="26484" actId="47"/>
        <pc:sldMkLst>
          <pc:docMk/>
          <pc:sldMk cId="4178655486" sldId="353"/>
        </pc:sldMkLst>
      </pc:sldChg>
      <pc:sldChg chg="add">
        <pc:chgData name="Leonard, Kristen *" userId="a38f7ebc-66e0-4d8c-90e8-f6a5746f45c0" providerId="ADAL" clId="{F81B6161-871A-479F-BB9E-D917F3DB980B}" dt="2025-09-03T15:04:04.434" v="6772"/>
        <pc:sldMkLst>
          <pc:docMk/>
          <pc:sldMk cId="3601192331" sldId="354"/>
        </pc:sldMkLst>
      </pc:sldChg>
      <pc:sldChg chg="addSp delSp modSp new mod">
        <pc:chgData name="Leonard, Kristen *" userId="a38f7ebc-66e0-4d8c-90e8-f6a5746f45c0" providerId="ADAL" clId="{F81B6161-871A-479F-BB9E-D917F3DB980B}" dt="2025-09-23T13:00:52.765" v="28721" actId="1076"/>
        <pc:sldMkLst>
          <pc:docMk/>
          <pc:sldMk cId="3747169279" sldId="355"/>
        </pc:sldMkLst>
        <pc:spChg chg="mod">
          <ac:chgData name="Leonard, Kristen *" userId="a38f7ebc-66e0-4d8c-90e8-f6a5746f45c0" providerId="ADAL" clId="{F81B6161-871A-479F-BB9E-D917F3DB980B}" dt="2025-09-04T20:09:25.878" v="11859" actId="1076"/>
          <ac:spMkLst>
            <pc:docMk/>
            <pc:sldMk cId="3747169279" sldId="355"/>
            <ac:spMk id="2" creationId="{099AFD5A-292F-3C04-B291-30D0E59771A4}"/>
          </ac:spMkLst>
        </pc:spChg>
        <pc:spChg chg="add del mod">
          <ac:chgData name="Leonard, Kristen *" userId="a38f7ebc-66e0-4d8c-90e8-f6a5746f45c0" providerId="ADAL" clId="{F81B6161-871A-479F-BB9E-D917F3DB980B}" dt="2025-09-05T13:48:28.952" v="14092" actId="1076"/>
          <ac:spMkLst>
            <pc:docMk/>
            <pc:sldMk cId="3747169279" sldId="355"/>
            <ac:spMk id="3" creationId="{BEA33281-5595-5FAA-2CB7-6EF7F66FFCF5}"/>
          </ac:spMkLst>
        </pc:spChg>
        <pc:spChg chg="add mod">
          <ac:chgData name="Leonard, Kristen *" userId="a38f7ebc-66e0-4d8c-90e8-f6a5746f45c0" providerId="ADAL" clId="{F81B6161-871A-479F-BB9E-D917F3DB980B}" dt="2025-09-23T13:00:52.765" v="28721" actId="1076"/>
          <ac:spMkLst>
            <pc:docMk/>
            <pc:sldMk cId="3747169279" sldId="355"/>
            <ac:spMk id="12" creationId="{1CE77A89-9C96-3658-6CBA-EACD0BC92A75}"/>
          </ac:spMkLst>
        </pc:spChg>
        <pc:picChg chg="add mod">
          <ac:chgData name="Leonard, Kristen *" userId="a38f7ebc-66e0-4d8c-90e8-f6a5746f45c0" providerId="ADAL" clId="{F81B6161-871A-479F-BB9E-D917F3DB980B}" dt="2025-09-04T20:27:21.600" v="11942" actId="1076"/>
          <ac:picMkLst>
            <pc:docMk/>
            <pc:sldMk cId="3747169279" sldId="355"/>
            <ac:picMk id="10" creationId="{523B5D2C-2258-25B0-02B4-F6FBFFC1962D}"/>
          </ac:picMkLst>
        </pc:picChg>
      </pc:sldChg>
      <pc:sldChg chg="modSp new del mod">
        <pc:chgData name="Leonard, Kristen *" userId="a38f7ebc-66e0-4d8c-90e8-f6a5746f45c0" providerId="ADAL" clId="{F81B6161-871A-479F-BB9E-D917F3DB980B}" dt="2025-09-05T12:14:27.885" v="12702" actId="47"/>
        <pc:sldMkLst>
          <pc:docMk/>
          <pc:sldMk cId="4122362744" sldId="356"/>
        </pc:sldMkLst>
      </pc:sldChg>
      <pc:sldChg chg="addSp modSp new mod ord">
        <pc:chgData name="Leonard, Kristen *" userId="a38f7ebc-66e0-4d8c-90e8-f6a5746f45c0" providerId="ADAL" clId="{F81B6161-871A-479F-BB9E-D917F3DB980B}" dt="2025-09-05T13:19:53.605" v="13980" actId="1076"/>
        <pc:sldMkLst>
          <pc:docMk/>
          <pc:sldMk cId="3893894069" sldId="357"/>
        </pc:sldMkLst>
      </pc:sldChg>
      <pc:sldChg chg="addSp delSp modSp new mod ord">
        <pc:chgData name="Leonard, Kristen *" userId="a38f7ebc-66e0-4d8c-90e8-f6a5746f45c0" providerId="ADAL" clId="{F81B6161-871A-479F-BB9E-D917F3DB980B}" dt="2025-09-22T15:56:57.880" v="26890" actId="1076"/>
        <pc:sldMkLst>
          <pc:docMk/>
          <pc:sldMk cId="763041387" sldId="358"/>
        </pc:sldMkLst>
        <pc:spChg chg="mod">
          <ac:chgData name="Leonard, Kristen *" userId="a38f7ebc-66e0-4d8c-90e8-f6a5746f45c0" providerId="ADAL" clId="{F81B6161-871A-479F-BB9E-D917F3DB980B}" dt="2025-09-22T12:33:04.983" v="24205" actId="20577"/>
          <ac:spMkLst>
            <pc:docMk/>
            <pc:sldMk cId="763041387" sldId="358"/>
            <ac:spMk id="2" creationId="{4E4B5F45-A30C-848A-ADB3-7C01FCBC7B80}"/>
          </ac:spMkLst>
        </pc:spChg>
        <pc:spChg chg="add mod">
          <ac:chgData name="Leonard, Kristen *" userId="a38f7ebc-66e0-4d8c-90e8-f6a5746f45c0" providerId="ADAL" clId="{F81B6161-871A-479F-BB9E-D917F3DB980B}" dt="2025-09-22T15:56:57.880" v="26890" actId="1076"/>
          <ac:spMkLst>
            <pc:docMk/>
            <pc:sldMk cId="763041387" sldId="358"/>
            <ac:spMk id="9" creationId="{CE354259-C0D7-1FD3-62F7-26383C4DCAED}"/>
          </ac:spMkLst>
        </pc:spChg>
        <pc:spChg chg="add mod">
          <ac:chgData name="Leonard, Kristen *" userId="a38f7ebc-66e0-4d8c-90e8-f6a5746f45c0" providerId="ADAL" clId="{F81B6161-871A-479F-BB9E-D917F3DB980B}" dt="2025-09-19T13:34:10.845" v="22655" actId="164"/>
          <ac:spMkLst>
            <pc:docMk/>
            <pc:sldMk cId="763041387" sldId="358"/>
            <ac:spMk id="10" creationId="{535C4F2B-6112-279A-F43E-E9CEA9A0321B}"/>
          </ac:spMkLst>
        </pc:spChg>
        <pc:spChg chg="add mod">
          <ac:chgData name="Leonard, Kristen *" userId="a38f7ebc-66e0-4d8c-90e8-f6a5746f45c0" providerId="ADAL" clId="{F81B6161-871A-479F-BB9E-D917F3DB980B}" dt="2025-09-19T13:34:10.845" v="22655" actId="164"/>
          <ac:spMkLst>
            <pc:docMk/>
            <pc:sldMk cId="763041387" sldId="358"/>
            <ac:spMk id="13" creationId="{10C334C6-D5C4-101F-6105-BEDA4C95AB44}"/>
          </ac:spMkLst>
        </pc:spChg>
        <pc:spChg chg="add mod">
          <ac:chgData name="Leonard, Kristen *" userId="a38f7ebc-66e0-4d8c-90e8-f6a5746f45c0" providerId="ADAL" clId="{F81B6161-871A-479F-BB9E-D917F3DB980B}" dt="2025-09-19T13:33:58.688" v="22652" actId="164"/>
          <ac:spMkLst>
            <pc:docMk/>
            <pc:sldMk cId="763041387" sldId="358"/>
            <ac:spMk id="18" creationId="{0CB36AAB-31FF-73E2-F942-52B29B219756}"/>
          </ac:spMkLst>
        </pc:spChg>
        <pc:spChg chg="add mod">
          <ac:chgData name="Leonard, Kristen *" userId="a38f7ebc-66e0-4d8c-90e8-f6a5746f45c0" providerId="ADAL" clId="{F81B6161-871A-479F-BB9E-D917F3DB980B}" dt="2025-09-19T13:33:58.688" v="22652" actId="164"/>
          <ac:spMkLst>
            <pc:docMk/>
            <pc:sldMk cId="763041387" sldId="358"/>
            <ac:spMk id="19" creationId="{2EB9823F-E51F-EE6C-4E76-3606AC3F12C2}"/>
          </ac:spMkLst>
        </pc:spChg>
        <pc:spChg chg="mod">
          <ac:chgData name="Leonard, Kristen *" userId="a38f7ebc-66e0-4d8c-90e8-f6a5746f45c0" providerId="ADAL" clId="{F81B6161-871A-479F-BB9E-D917F3DB980B}" dt="2025-09-19T13:34:46.691" v="22660"/>
          <ac:spMkLst>
            <pc:docMk/>
            <pc:sldMk cId="763041387" sldId="358"/>
            <ac:spMk id="26" creationId="{4950AA60-E6C9-57DA-A51A-8A2A5B2D588B}"/>
          </ac:spMkLst>
        </pc:spChg>
        <pc:grpChg chg="add mod">
          <ac:chgData name="Leonard, Kristen *" userId="a38f7ebc-66e0-4d8c-90e8-f6a5746f45c0" providerId="ADAL" clId="{F81B6161-871A-479F-BB9E-D917F3DB980B}" dt="2025-09-19T13:34:32.296" v="22658" actId="1076"/>
          <ac:grpSpMkLst>
            <pc:docMk/>
            <pc:sldMk cId="763041387" sldId="358"/>
            <ac:grpSpMk id="23" creationId="{8385F627-9305-0170-49C8-06527FE7C0E5}"/>
          </ac:grpSpMkLst>
        </pc:grpChg>
        <pc:grpChg chg="add mod">
          <ac:chgData name="Leonard, Kristen *" userId="a38f7ebc-66e0-4d8c-90e8-f6a5746f45c0" providerId="ADAL" clId="{F81B6161-871A-479F-BB9E-D917F3DB980B}" dt="2025-09-19T13:34:37.999" v="22659" actId="1076"/>
          <ac:grpSpMkLst>
            <pc:docMk/>
            <pc:sldMk cId="763041387" sldId="358"/>
            <ac:grpSpMk id="24" creationId="{B37801A9-BEE5-3E0D-5365-8FC2619E2706}"/>
          </ac:grpSpMkLst>
        </pc:grpChg>
        <pc:grpChg chg="add del mod">
          <ac:chgData name="Leonard, Kristen *" userId="a38f7ebc-66e0-4d8c-90e8-f6a5746f45c0" providerId="ADAL" clId="{F81B6161-871A-479F-BB9E-D917F3DB980B}" dt="2025-09-19T13:35:04.422" v="22664" actId="478"/>
          <ac:grpSpMkLst>
            <pc:docMk/>
            <pc:sldMk cId="763041387" sldId="358"/>
            <ac:grpSpMk id="25" creationId="{F3FE34C6-2F9B-4759-124E-9B76CC312DB5}"/>
          </ac:grpSpMkLst>
        </pc:grpChg>
        <pc:cxnChg chg="add mod">
          <ac:chgData name="Leonard, Kristen *" userId="a38f7ebc-66e0-4d8c-90e8-f6a5746f45c0" providerId="ADAL" clId="{F81B6161-871A-479F-BB9E-D917F3DB980B}" dt="2025-09-19T13:34:10.845" v="22655" actId="164"/>
          <ac:cxnSpMkLst>
            <pc:docMk/>
            <pc:sldMk cId="763041387" sldId="358"/>
            <ac:cxnSpMk id="15" creationId="{091DED8F-5503-484A-5547-C231E10E3E61}"/>
          </ac:cxnSpMkLst>
        </pc:cxnChg>
        <pc:cxnChg chg="add mod">
          <ac:chgData name="Leonard, Kristen *" userId="a38f7ebc-66e0-4d8c-90e8-f6a5746f45c0" providerId="ADAL" clId="{F81B6161-871A-479F-BB9E-D917F3DB980B}" dt="2025-09-19T13:34:10.845" v="22655" actId="164"/>
          <ac:cxnSpMkLst>
            <pc:docMk/>
            <pc:sldMk cId="763041387" sldId="358"/>
            <ac:cxnSpMk id="16" creationId="{E72E47D3-35FB-9A74-C078-6E1342E05AFB}"/>
          </ac:cxnSpMkLst>
        </pc:cxnChg>
        <pc:cxnChg chg="add mod">
          <ac:chgData name="Leonard, Kristen *" userId="a38f7ebc-66e0-4d8c-90e8-f6a5746f45c0" providerId="ADAL" clId="{F81B6161-871A-479F-BB9E-D917F3DB980B}" dt="2025-09-19T13:34:10.845" v="22655" actId="164"/>
          <ac:cxnSpMkLst>
            <pc:docMk/>
            <pc:sldMk cId="763041387" sldId="358"/>
            <ac:cxnSpMk id="17" creationId="{F9675905-1A24-B267-75A2-E31EF754067E}"/>
          </ac:cxnSpMkLst>
        </pc:cxnChg>
        <pc:cxnChg chg="add mod">
          <ac:chgData name="Leonard, Kristen *" userId="a38f7ebc-66e0-4d8c-90e8-f6a5746f45c0" providerId="ADAL" clId="{F81B6161-871A-479F-BB9E-D917F3DB980B}" dt="2025-09-19T13:33:58.688" v="22652" actId="164"/>
          <ac:cxnSpMkLst>
            <pc:docMk/>
            <pc:sldMk cId="763041387" sldId="358"/>
            <ac:cxnSpMk id="20" creationId="{57CB6055-507C-555E-BC10-091A925C83E6}"/>
          </ac:cxnSpMkLst>
        </pc:cxnChg>
        <pc:cxnChg chg="add mod">
          <ac:chgData name="Leonard, Kristen *" userId="a38f7ebc-66e0-4d8c-90e8-f6a5746f45c0" providerId="ADAL" clId="{F81B6161-871A-479F-BB9E-D917F3DB980B}" dt="2025-09-19T13:33:58.688" v="22652" actId="164"/>
          <ac:cxnSpMkLst>
            <pc:docMk/>
            <pc:sldMk cId="763041387" sldId="358"/>
            <ac:cxnSpMk id="21" creationId="{619CEF0E-E321-94B9-B54B-074E7D95ACD4}"/>
          </ac:cxnSpMkLst>
        </pc:cxnChg>
        <pc:cxnChg chg="add mod">
          <ac:chgData name="Leonard, Kristen *" userId="a38f7ebc-66e0-4d8c-90e8-f6a5746f45c0" providerId="ADAL" clId="{F81B6161-871A-479F-BB9E-D917F3DB980B}" dt="2025-09-19T13:33:58.688" v="22652" actId="164"/>
          <ac:cxnSpMkLst>
            <pc:docMk/>
            <pc:sldMk cId="763041387" sldId="358"/>
            <ac:cxnSpMk id="22" creationId="{C8572D1A-F1ED-8A8F-1F26-EAA35200364B}"/>
          </ac:cxnSpMkLst>
        </pc:cxnChg>
        <pc:cxnChg chg="mod">
          <ac:chgData name="Leonard, Kristen *" userId="a38f7ebc-66e0-4d8c-90e8-f6a5746f45c0" providerId="ADAL" clId="{F81B6161-871A-479F-BB9E-D917F3DB980B}" dt="2025-09-19T13:34:46.691" v="22660"/>
          <ac:cxnSpMkLst>
            <pc:docMk/>
            <pc:sldMk cId="763041387" sldId="358"/>
            <ac:cxnSpMk id="28" creationId="{E8254B69-3E78-EC2D-7EE0-900233EDDEAD}"/>
          </ac:cxnSpMkLst>
        </pc:cxnChg>
      </pc:sldChg>
      <pc:sldChg chg="addSp delSp modSp new mod ord">
        <pc:chgData name="Leonard, Kristen *" userId="a38f7ebc-66e0-4d8c-90e8-f6a5746f45c0" providerId="ADAL" clId="{F81B6161-871A-479F-BB9E-D917F3DB980B}" dt="2025-09-04T19:13:33.964" v="10924"/>
        <pc:sldMkLst>
          <pc:docMk/>
          <pc:sldMk cId="4290458193" sldId="359"/>
        </pc:sldMkLst>
      </pc:sldChg>
      <pc:sldChg chg="delSp modSp new del mod">
        <pc:chgData name="Leonard, Kristen *" userId="a38f7ebc-66e0-4d8c-90e8-f6a5746f45c0" providerId="ADAL" clId="{F81B6161-871A-479F-BB9E-D917F3DB980B}" dt="2025-09-03T16:35:52.273" v="8044" actId="2696"/>
        <pc:sldMkLst>
          <pc:docMk/>
          <pc:sldMk cId="1571362272" sldId="360"/>
        </pc:sldMkLst>
      </pc:sldChg>
      <pc:sldChg chg="addSp delSp modSp new mod">
        <pc:chgData name="Leonard, Kristen *" userId="a38f7ebc-66e0-4d8c-90e8-f6a5746f45c0" providerId="ADAL" clId="{F81B6161-871A-479F-BB9E-D917F3DB980B}" dt="2025-09-03T18:15:39.389" v="8438" actId="20577"/>
        <pc:sldMkLst>
          <pc:docMk/>
          <pc:sldMk cId="3656257976" sldId="360"/>
        </pc:sldMkLst>
        <pc:spChg chg="mod">
          <ac:chgData name="Leonard, Kristen *" userId="a38f7ebc-66e0-4d8c-90e8-f6a5746f45c0" providerId="ADAL" clId="{F81B6161-871A-479F-BB9E-D917F3DB980B}" dt="2025-09-03T16:38:47.318" v="8120" actId="33524"/>
          <ac:spMkLst>
            <pc:docMk/>
            <pc:sldMk cId="3656257976" sldId="360"/>
            <ac:spMk id="2" creationId="{FBC3F4CB-3FF5-8CAE-460F-0C8A6B6F2913}"/>
          </ac:spMkLst>
        </pc:spChg>
        <pc:spChg chg="add mod">
          <ac:chgData name="Leonard, Kristen *" userId="a38f7ebc-66e0-4d8c-90e8-f6a5746f45c0" providerId="ADAL" clId="{F81B6161-871A-479F-BB9E-D917F3DB980B}" dt="2025-09-03T18:15:39.389" v="8438" actId="20577"/>
          <ac:spMkLst>
            <pc:docMk/>
            <pc:sldMk cId="3656257976" sldId="360"/>
            <ac:spMk id="10" creationId="{31895298-DC34-94E6-FF12-875B9C77C9A5}"/>
          </ac:spMkLst>
        </pc:spChg>
        <pc:picChg chg="add mod">
          <ac:chgData name="Leonard, Kristen *" userId="a38f7ebc-66e0-4d8c-90e8-f6a5746f45c0" providerId="ADAL" clId="{F81B6161-871A-479F-BB9E-D917F3DB980B}" dt="2025-09-03T17:59:38.654" v="8132" actId="1076"/>
          <ac:picMkLst>
            <pc:docMk/>
            <pc:sldMk cId="3656257976" sldId="360"/>
            <ac:picMk id="9" creationId="{9FB4B20C-2B59-8597-5CB7-585CC455A911}"/>
          </ac:picMkLst>
        </pc:picChg>
      </pc:sldChg>
      <pc:sldChg chg="addSp delSp modSp add mod ord">
        <pc:chgData name="Leonard, Kristen *" userId="a38f7ebc-66e0-4d8c-90e8-f6a5746f45c0" providerId="ADAL" clId="{F81B6161-871A-479F-BB9E-D917F3DB980B}" dt="2025-09-04T19:11:35.860" v="10916" actId="20577"/>
        <pc:sldMkLst>
          <pc:docMk/>
          <pc:sldMk cId="18214012" sldId="361"/>
        </pc:sldMkLst>
        <pc:spChg chg="mod">
          <ac:chgData name="Leonard, Kristen *" userId="a38f7ebc-66e0-4d8c-90e8-f6a5746f45c0" providerId="ADAL" clId="{F81B6161-871A-479F-BB9E-D917F3DB980B}" dt="2025-09-04T19:11:35.860" v="10916" actId="20577"/>
          <ac:spMkLst>
            <pc:docMk/>
            <pc:sldMk cId="18214012" sldId="361"/>
            <ac:spMk id="2" creationId="{6B69C1F0-DDBF-AAD6-18A2-CF79B26FBF8B}"/>
          </ac:spMkLst>
        </pc:spChg>
        <pc:spChg chg="add mod">
          <ac:chgData name="Leonard, Kristen *" userId="a38f7ebc-66e0-4d8c-90e8-f6a5746f45c0" providerId="ADAL" clId="{F81B6161-871A-479F-BB9E-D917F3DB980B}" dt="2025-09-04T19:08:06.495" v="10889" actId="1076"/>
          <ac:spMkLst>
            <pc:docMk/>
            <pc:sldMk cId="18214012" sldId="361"/>
            <ac:spMk id="8" creationId="{E8761900-41F7-0DEC-B8EE-656D1ADF2AE2}"/>
          </ac:spMkLst>
        </pc:spChg>
        <pc:spChg chg="add mod">
          <ac:chgData name="Leonard, Kristen *" userId="a38f7ebc-66e0-4d8c-90e8-f6a5746f45c0" providerId="ADAL" clId="{F81B6161-871A-479F-BB9E-D917F3DB980B}" dt="2025-09-04T19:05:48.934" v="10597" actId="14100"/>
          <ac:spMkLst>
            <pc:docMk/>
            <pc:sldMk cId="18214012" sldId="361"/>
            <ac:spMk id="16" creationId="{5DC093D2-D352-17B6-9FE4-3C89E199FF75}"/>
          </ac:spMkLst>
        </pc:spChg>
        <pc:spChg chg="add mod">
          <ac:chgData name="Leonard, Kristen *" userId="a38f7ebc-66e0-4d8c-90e8-f6a5746f45c0" providerId="ADAL" clId="{F81B6161-871A-479F-BB9E-D917F3DB980B}" dt="2025-09-04T19:08:15.029" v="10891" actId="1076"/>
          <ac:spMkLst>
            <pc:docMk/>
            <pc:sldMk cId="18214012" sldId="361"/>
            <ac:spMk id="17" creationId="{09EA22F1-E21F-6F99-499F-5DE76DCAC73F}"/>
          </ac:spMkLst>
        </pc:spChg>
        <pc:picChg chg="add mod">
          <ac:chgData name="Leonard, Kristen *" userId="a38f7ebc-66e0-4d8c-90e8-f6a5746f45c0" providerId="ADAL" clId="{F81B6161-871A-479F-BB9E-D917F3DB980B}" dt="2025-09-04T19:08:50.737" v="10898" actId="1076"/>
          <ac:picMkLst>
            <pc:docMk/>
            <pc:sldMk cId="18214012" sldId="361"/>
            <ac:picMk id="11" creationId="{4BE1DF3C-EB6D-6863-9D99-E2185C7A89FA}"/>
          </ac:picMkLst>
        </pc:picChg>
        <pc:cxnChg chg="add mod">
          <ac:chgData name="Leonard, Kristen *" userId="a38f7ebc-66e0-4d8c-90e8-f6a5746f45c0" providerId="ADAL" clId="{F81B6161-871A-479F-BB9E-D917F3DB980B}" dt="2025-09-04T19:06:32.835" v="10667" actId="14100"/>
          <ac:cxnSpMkLst>
            <pc:docMk/>
            <pc:sldMk cId="18214012" sldId="361"/>
            <ac:cxnSpMk id="3" creationId="{EF5151E2-C9AC-8CD4-3973-44CC8B01A938}"/>
          </ac:cxnSpMkLst>
        </pc:cxnChg>
        <pc:cxnChg chg="add mod">
          <ac:chgData name="Leonard, Kristen *" userId="a38f7ebc-66e0-4d8c-90e8-f6a5746f45c0" providerId="ADAL" clId="{F81B6161-871A-479F-BB9E-D917F3DB980B}" dt="2025-09-04T19:08:59.656" v="10900" actId="14100"/>
          <ac:cxnSpMkLst>
            <pc:docMk/>
            <pc:sldMk cId="18214012" sldId="361"/>
            <ac:cxnSpMk id="13" creationId="{323C42C5-9A08-740F-3622-00ACE5543768}"/>
          </ac:cxnSpMkLst>
        </pc:cxnChg>
        <pc:cxnChg chg="add mod">
          <ac:chgData name="Leonard, Kristen *" userId="a38f7ebc-66e0-4d8c-90e8-f6a5746f45c0" providerId="ADAL" clId="{F81B6161-871A-479F-BB9E-D917F3DB980B}" dt="2025-09-04T19:08:54.429" v="10899" actId="14100"/>
          <ac:cxnSpMkLst>
            <pc:docMk/>
            <pc:sldMk cId="18214012" sldId="361"/>
            <ac:cxnSpMk id="14" creationId="{51A88C12-F49B-855D-DB0F-5F6F08290C30}"/>
          </ac:cxnSpMkLst>
        </pc:cxnChg>
      </pc:sldChg>
      <pc:sldChg chg="addSp delSp modSp add mod ord">
        <pc:chgData name="Leonard, Kristen *" userId="a38f7ebc-66e0-4d8c-90e8-f6a5746f45c0" providerId="ADAL" clId="{F81B6161-871A-479F-BB9E-D917F3DB980B}" dt="2025-09-04T13:35:20.938" v="9916" actId="207"/>
        <pc:sldMkLst>
          <pc:docMk/>
          <pc:sldMk cId="3150293629" sldId="362"/>
        </pc:sldMkLst>
        <pc:spChg chg="mod">
          <ac:chgData name="Leonard, Kristen *" userId="a38f7ebc-66e0-4d8c-90e8-f6a5746f45c0" providerId="ADAL" clId="{F81B6161-871A-479F-BB9E-D917F3DB980B}" dt="2025-09-04T13:32:32.265" v="9889" actId="20577"/>
          <ac:spMkLst>
            <pc:docMk/>
            <pc:sldMk cId="3150293629" sldId="362"/>
            <ac:spMk id="2" creationId="{57B077E8-9A77-D256-3750-8A6820932AEA}"/>
          </ac:spMkLst>
        </pc:spChg>
        <pc:spChg chg="add mod">
          <ac:chgData name="Leonard, Kristen *" userId="a38f7ebc-66e0-4d8c-90e8-f6a5746f45c0" providerId="ADAL" clId="{F81B6161-871A-479F-BB9E-D917F3DB980B}" dt="2025-09-04T13:33:36.539" v="9905" actId="1076"/>
          <ac:spMkLst>
            <pc:docMk/>
            <pc:sldMk cId="3150293629" sldId="362"/>
            <ac:spMk id="3" creationId="{9959FB98-BC38-FBC4-A61F-CFDCFFB7700C}"/>
          </ac:spMkLst>
        </pc:spChg>
        <pc:spChg chg="add mod">
          <ac:chgData name="Leonard, Kristen *" userId="a38f7ebc-66e0-4d8c-90e8-f6a5746f45c0" providerId="ADAL" clId="{F81B6161-871A-479F-BB9E-D917F3DB980B}" dt="2025-09-04T13:33:33.113" v="9904" actId="1076"/>
          <ac:spMkLst>
            <pc:docMk/>
            <pc:sldMk cId="3150293629" sldId="362"/>
            <ac:spMk id="4" creationId="{A64D1387-0277-CFB1-1121-684FB40C7ACD}"/>
          </ac:spMkLst>
        </pc:spChg>
        <pc:spChg chg="add mod ord">
          <ac:chgData name="Leonard, Kristen *" userId="a38f7ebc-66e0-4d8c-90e8-f6a5746f45c0" providerId="ADAL" clId="{F81B6161-871A-479F-BB9E-D917F3DB980B}" dt="2025-09-04T13:34:29.856" v="9911" actId="207"/>
          <ac:spMkLst>
            <pc:docMk/>
            <pc:sldMk cId="3150293629" sldId="362"/>
            <ac:spMk id="8" creationId="{EC264973-DA37-E29E-41E9-1011C901FD10}"/>
          </ac:spMkLst>
        </pc:spChg>
        <pc:spChg chg="add mod ord">
          <ac:chgData name="Leonard, Kristen *" userId="a38f7ebc-66e0-4d8c-90e8-f6a5746f45c0" providerId="ADAL" clId="{F81B6161-871A-479F-BB9E-D917F3DB980B}" dt="2025-09-04T13:35:20.938" v="9916" actId="207"/>
          <ac:spMkLst>
            <pc:docMk/>
            <pc:sldMk cId="3150293629" sldId="362"/>
            <ac:spMk id="9" creationId="{79BD8FBC-6B52-7637-617F-D86A50231290}"/>
          </ac:spMkLst>
        </pc:spChg>
      </pc:sldChg>
      <pc:sldChg chg="addSp delSp modSp add mod">
        <pc:chgData name="Leonard, Kristen *" userId="a38f7ebc-66e0-4d8c-90e8-f6a5746f45c0" providerId="ADAL" clId="{F81B6161-871A-479F-BB9E-D917F3DB980B}" dt="2025-09-15T12:33:34.146" v="19197" actId="14100"/>
        <pc:sldMkLst>
          <pc:docMk/>
          <pc:sldMk cId="2005596163" sldId="363"/>
        </pc:sldMkLst>
        <pc:spChg chg="mod">
          <ac:chgData name="Leonard, Kristen *" userId="a38f7ebc-66e0-4d8c-90e8-f6a5746f45c0" providerId="ADAL" clId="{F81B6161-871A-479F-BB9E-D917F3DB980B}" dt="2025-09-03T19:56:00.012" v="9134" actId="1076"/>
          <ac:spMkLst>
            <pc:docMk/>
            <pc:sldMk cId="2005596163" sldId="363"/>
            <ac:spMk id="2" creationId="{C81409FF-0752-6378-3777-3443FBDFE93D}"/>
          </ac:spMkLst>
        </pc:spChg>
        <pc:picChg chg="add mod">
          <ac:chgData name="Leonard, Kristen *" userId="a38f7ebc-66e0-4d8c-90e8-f6a5746f45c0" providerId="ADAL" clId="{F81B6161-871A-479F-BB9E-D917F3DB980B}" dt="2025-09-03T19:53:02.904" v="9117" actId="1076"/>
          <ac:picMkLst>
            <pc:docMk/>
            <pc:sldMk cId="2005596163" sldId="363"/>
            <ac:picMk id="4" creationId="{42BA2512-58EA-A5D2-940C-7BFB9D6FF90F}"/>
          </ac:picMkLst>
        </pc:picChg>
        <pc:picChg chg="add mod">
          <ac:chgData name="Leonard, Kristen *" userId="a38f7ebc-66e0-4d8c-90e8-f6a5746f45c0" providerId="ADAL" clId="{F81B6161-871A-479F-BB9E-D917F3DB980B}" dt="2025-09-15T12:33:30.675" v="19196" actId="1076"/>
          <ac:picMkLst>
            <pc:docMk/>
            <pc:sldMk cId="2005596163" sldId="363"/>
            <ac:picMk id="13" creationId="{D5375FE7-CFC2-3EF9-F810-6C5A95A19829}"/>
          </ac:picMkLst>
        </pc:picChg>
        <pc:picChg chg="add mod">
          <ac:chgData name="Leonard, Kristen *" userId="a38f7ebc-66e0-4d8c-90e8-f6a5746f45c0" providerId="ADAL" clId="{F81B6161-871A-479F-BB9E-D917F3DB980B}" dt="2025-09-03T19:54:58.417" v="9122" actId="1076"/>
          <ac:picMkLst>
            <pc:docMk/>
            <pc:sldMk cId="2005596163" sldId="363"/>
            <ac:picMk id="19" creationId="{074735B6-225A-B9BC-D3DA-3D5197656465}"/>
          </ac:picMkLst>
        </pc:picChg>
        <pc:picChg chg="add mod modCrop">
          <ac:chgData name="Leonard, Kristen *" userId="a38f7ebc-66e0-4d8c-90e8-f6a5746f45c0" providerId="ADAL" clId="{F81B6161-871A-479F-BB9E-D917F3DB980B}" dt="2025-09-03T19:56:08.535" v="9137" actId="1076"/>
          <ac:picMkLst>
            <pc:docMk/>
            <pc:sldMk cId="2005596163" sldId="363"/>
            <ac:picMk id="28" creationId="{D001F878-C0EC-1A94-CC1E-738D2B4E3F51}"/>
          </ac:picMkLst>
        </pc:picChg>
        <pc:cxnChg chg="add mod">
          <ac:chgData name="Leonard, Kristen *" userId="a38f7ebc-66e0-4d8c-90e8-f6a5746f45c0" providerId="ADAL" clId="{F81B6161-871A-479F-BB9E-D917F3DB980B}" dt="2025-09-15T12:33:34.146" v="19197" actId="14100"/>
          <ac:cxnSpMkLst>
            <pc:docMk/>
            <pc:sldMk cId="2005596163" sldId="363"/>
            <ac:cxnSpMk id="15" creationId="{9C800220-4563-FEFA-F5AA-9131BD728CFE}"/>
          </ac:cxnSpMkLst>
        </pc:cxnChg>
        <pc:cxnChg chg="add mod">
          <ac:chgData name="Leonard, Kristen *" userId="a38f7ebc-66e0-4d8c-90e8-f6a5746f45c0" providerId="ADAL" clId="{F81B6161-871A-479F-BB9E-D917F3DB980B}" dt="2025-09-03T19:55:01.626" v="9123" actId="14100"/>
          <ac:cxnSpMkLst>
            <pc:docMk/>
            <pc:sldMk cId="2005596163" sldId="363"/>
            <ac:cxnSpMk id="16" creationId="{56D7D510-9810-66AD-4BDA-564C8B55E3B6}"/>
          </ac:cxnSpMkLst>
        </pc:cxnChg>
        <pc:cxnChg chg="add mod">
          <ac:chgData name="Leonard, Kristen *" userId="a38f7ebc-66e0-4d8c-90e8-f6a5746f45c0" providerId="ADAL" clId="{F81B6161-871A-479F-BB9E-D917F3DB980B}" dt="2025-09-03T20:00:15.492" v="9142" actId="1582"/>
          <ac:cxnSpMkLst>
            <pc:docMk/>
            <pc:sldMk cId="2005596163" sldId="363"/>
            <ac:cxnSpMk id="30" creationId="{7ABFAE1E-D0BE-26B6-8382-974BC8ACEBD3}"/>
          </ac:cxnSpMkLst>
        </pc:cxnChg>
      </pc:sldChg>
      <pc:sldChg chg="delSp modSp new del mod">
        <pc:chgData name="Leonard, Kristen *" userId="a38f7ebc-66e0-4d8c-90e8-f6a5746f45c0" providerId="ADAL" clId="{F81B6161-871A-479F-BB9E-D917F3DB980B}" dt="2025-09-04T14:22:34.549" v="10138" actId="47"/>
        <pc:sldMkLst>
          <pc:docMk/>
          <pc:sldMk cId="2913477804" sldId="364"/>
        </pc:sldMkLst>
      </pc:sldChg>
      <pc:sldChg chg="addSp delSp modSp new mod">
        <pc:chgData name="Leonard, Kristen *" userId="a38f7ebc-66e0-4d8c-90e8-f6a5746f45c0" providerId="ADAL" clId="{F81B6161-871A-479F-BB9E-D917F3DB980B}" dt="2025-09-04T19:45:22.752" v="11463" actId="1076"/>
        <pc:sldMkLst>
          <pc:docMk/>
          <pc:sldMk cId="3896259668" sldId="365"/>
        </pc:sldMkLst>
        <pc:spChg chg="mod">
          <ac:chgData name="Leonard, Kristen *" userId="a38f7ebc-66e0-4d8c-90e8-f6a5746f45c0" providerId="ADAL" clId="{F81B6161-871A-479F-BB9E-D917F3DB980B}" dt="2025-09-04T19:32:43.167" v="11362" actId="1076"/>
          <ac:spMkLst>
            <pc:docMk/>
            <pc:sldMk cId="3896259668" sldId="365"/>
            <ac:spMk id="2" creationId="{097B14AB-D4B0-DB54-C12D-AD154205CD6B}"/>
          </ac:spMkLst>
        </pc:spChg>
        <pc:spChg chg="add mod">
          <ac:chgData name="Leonard, Kristen *" userId="a38f7ebc-66e0-4d8c-90e8-f6a5746f45c0" providerId="ADAL" clId="{F81B6161-871A-479F-BB9E-D917F3DB980B}" dt="2025-09-04T19:45:22.752" v="11463" actId="1076"/>
          <ac:spMkLst>
            <pc:docMk/>
            <pc:sldMk cId="3896259668" sldId="365"/>
            <ac:spMk id="12" creationId="{FF886165-8E93-CD05-1A4A-824E27EE8DD7}"/>
          </ac:spMkLst>
        </pc:spChg>
        <pc:spChg chg="add mod">
          <ac:chgData name="Leonard, Kristen *" userId="a38f7ebc-66e0-4d8c-90e8-f6a5746f45c0" providerId="ADAL" clId="{F81B6161-871A-479F-BB9E-D917F3DB980B}" dt="2025-09-04T19:42:39.031" v="11451" actId="1076"/>
          <ac:spMkLst>
            <pc:docMk/>
            <pc:sldMk cId="3896259668" sldId="365"/>
            <ac:spMk id="15" creationId="{4FFF9CBC-9EE7-F228-61D6-5D1E27D75108}"/>
          </ac:spMkLst>
        </pc:spChg>
        <pc:picChg chg="add mod modCrop">
          <ac:chgData name="Leonard, Kristen *" userId="a38f7ebc-66e0-4d8c-90e8-f6a5746f45c0" providerId="ADAL" clId="{F81B6161-871A-479F-BB9E-D917F3DB980B}" dt="2025-09-04T19:37:51.410" v="11369" actId="14100"/>
          <ac:picMkLst>
            <pc:docMk/>
            <pc:sldMk cId="3896259668" sldId="365"/>
            <ac:picMk id="11" creationId="{968B7315-2A28-4E6B-FE08-D075E76C898C}"/>
          </ac:picMkLst>
        </pc:picChg>
        <pc:picChg chg="add mod modCrop">
          <ac:chgData name="Leonard, Kristen *" userId="a38f7ebc-66e0-4d8c-90e8-f6a5746f45c0" providerId="ADAL" clId="{F81B6161-871A-479F-BB9E-D917F3DB980B}" dt="2025-09-04T19:42:34.048" v="11450" actId="1076"/>
          <ac:picMkLst>
            <pc:docMk/>
            <pc:sldMk cId="3896259668" sldId="365"/>
            <ac:picMk id="14" creationId="{56BB0E25-B8CD-54DC-BD05-A82AA066A3A4}"/>
          </ac:picMkLst>
        </pc:picChg>
        <pc:cxnChg chg="add mod">
          <ac:chgData name="Leonard, Kristen *" userId="a38f7ebc-66e0-4d8c-90e8-f6a5746f45c0" providerId="ADAL" clId="{F81B6161-871A-479F-BB9E-D917F3DB980B}" dt="2025-09-04T19:43:08.363" v="11457" actId="14100"/>
          <ac:cxnSpMkLst>
            <pc:docMk/>
            <pc:sldMk cId="3896259668" sldId="365"/>
            <ac:cxnSpMk id="20" creationId="{81146D94-3EE1-693A-9814-5C51975AAB24}"/>
          </ac:cxnSpMkLst>
        </pc:cxnChg>
        <pc:cxnChg chg="add mod">
          <ac:chgData name="Leonard, Kristen *" userId="a38f7ebc-66e0-4d8c-90e8-f6a5746f45c0" providerId="ADAL" clId="{F81B6161-871A-479F-BB9E-D917F3DB980B}" dt="2025-09-04T19:45:17.841" v="11462" actId="1076"/>
          <ac:cxnSpMkLst>
            <pc:docMk/>
            <pc:sldMk cId="3896259668" sldId="365"/>
            <ac:cxnSpMk id="23" creationId="{9915558D-F065-0CEC-2EB5-37D1C53BE46E}"/>
          </ac:cxnSpMkLst>
        </pc:cxnChg>
      </pc:sldChg>
      <pc:sldChg chg="modSp new mod">
        <pc:chgData name="Leonard, Kristen *" userId="a38f7ebc-66e0-4d8c-90e8-f6a5746f45c0" providerId="ADAL" clId="{F81B6161-871A-479F-BB9E-D917F3DB980B}" dt="2025-09-19T20:27:25.093" v="23811" actId="20577"/>
        <pc:sldMkLst>
          <pc:docMk/>
          <pc:sldMk cId="1532055688" sldId="366"/>
        </pc:sldMkLst>
        <pc:spChg chg="mod">
          <ac:chgData name="Leonard, Kristen *" userId="a38f7ebc-66e0-4d8c-90e8-f6a5746f45c0" providerId="ADAL" clId="{F81B6161-871A-479F-BB9E-D917F3DB980B}" dt="2025-09-04T14:22:29.067" v="10137" actId="20577"/>
          <ac:spMkLst>
            <pc:docMk/>
            <pc:sldMk cId="1532055688" sldId="366"/>
            <ac:spMk id="2" creationId="{E5CDE2C3-A295-E15D-DEC1-E79DF65C5A05}"/>
          </ac:spMkLst>
        </pc:spChg>
        <pc:spChg chg="mod">
          <ac:chgData name="Leonard, Kristen *" userId="a38f7ebc-66e0-4d8c-90e8-f6a5746f45c0" providerId="ADAL" clId="{F81B6161-871A-479F-BB9E-D917F3DB980B}" dt="2025-09-19T20:27:25.093" v="23811" actId="20577"/>
          <ac:spMkLst>
            <pc:docMk/>
            <pc:sldMk cId="1532055688" sldId="366"/>
            <ac:spMk id="3" creationId="{250529EE-FE44-DDDC-F966-7AF61B09880F}"/>
          </ac:spMkLst>
        </pc:spChg>
      </pc:sldChg>
      <pc:sldChg chg="modSp new mod">
        <pc:chgData name="Leonard, Kristen *" userId="a38f7ebc-66e0-4d8c-90e8-f6a5746f45c0" providerId="ADAL" clId="{F81B6161-871A-479F-BB9E-D917F3DB980B}" dt="2025-09-19T20:29:28.603" v="23817" actId="12"/>
        <pc:sldMkLst>
          <pc:docMk/>
          <pc:sldMk cId="3834200009" sldId="367"/>
        </pc:sldMkLst>
        <pc:spChg chg="mod">
          <ac:chgData name="Leonard, Kristen *" userId="a38f7ebc-66e0-4d8c-90e8-f6a5746f45c0" providerId="ADAL" clId="{F81B6161-871A-479F-BB9E-D917F3DB980B}" dt="2025-09-19T20:29:10.147" v="23814" actId="1076"/>
          <ac:spMkLst>
            <pc:docMk/>
            <pc:sldMk cId="3834200009" sldId="367"/>
            <ac:spMk id="2" creationId="{AFE98C18-E1FD-ED54-2FAB-17E5C19DB37B}"/>
          </ac:spMkLst>
        </pc:spChg>
        <pc:spChg chg="mod">
          <ac:chgData name="Leonard, Kristen *" userId="a38f7ebc-66e0-4d8c-90e8-f6a5746f45c0" providerId="ADAL" clId="{F81B6161-871A-479F-BB9E-D917F3DB980B}" dt="2025-09-19T20:29:28.603" v="23817" actId="12"/>
          <ac:spMkLst>
            <pc:docMk/>
            <pc:sldMk cId="3834200009" sldId="367"/>
            <ac:spMk id="3" creationId="{92DB4E06-7F20-C652-2A44-7F373E793A4F}"/>
          </ac:spMkLst>
        </pc:spChg>
      </pc:sldChg>
      <pc:sldChg chg="delSp modSp new mod ord">
        <pc:chgData name="Leonard, Kristen *" userId="a38f7ebc-66e0-4d8c-90e8-f6a5746f45c0" providerId="ADAL" clId="{F81B6161-871A-479F-BB9E-D917F3DB980B}" dt="2025-09-19T15:37:08.799" v="23252" actId="20577"/>
        <pc:sldMkLst>
          <pc:docMk/>
          <pc:sldMk cId="2360413972" sldId="368"/>
        </pc:sldMkLst>
      </pc:sldChg>
      <pc:sldChg chg="modSp add mod">
        <pc:chgData name="Leonard, Kristen *" userId="a38f7ebc-66e0-4d8c-90e8-f6a5746f45c0" providerId="ADAL" clId="{F81B6161-871A-479F-BB9E-D917F3DB980B}" dt="2025-09-04T19:11:24.176" v="10901" actId="20577"/>
        <pc:sldMkLst>
          <pc:docMk/>
          <pc:sldMk cId="4047529475" sldId="369"/>
        </pc:sldMkLst>
        <pc:spChg chg="mod">
          <ac:chgData name="Leonard, Kristen *" userId="a38f7ebc-66e0-4d8c-90e8-f6a5746f45c0" providerId="ADAL" clId="{F81B6161-871A-479F-BB9E-D917F3DB980B}" dt="2025-09-04T19:11:24.176" v="10901" actId="20577"/>
          <ac:spMkLst>
            <pc:docMk/>
            <pc:sldMk cId="4047529475" sldId="369"/>
            <ac:spMk id="2" creationId="{B5E01158-5096-DA0E-17F1-AB83C0319C29}"/>
          </ac:spMkLst>
        </pc:spChg>
      </pc:sldChg>
      <pc:sldChg chg="addSp delSp modSp new del mod">
        <pc:chgData name="Leonard, Kristen *" userId="a38f7ebc-66e0-4d8c-90e8-f6a5746f45c0" providerId="ADAL" clId="{F81B6161-871A-479F-BB9E-D917F3DB980B}" dt="2025-09-15T12:27:37.193" v="19192" actId="47"/>
        <pc:sldMkLst>
          <pc:docMk/>
          <pc:sldMk cId="3096994489" sldId="370"/>
        </pc:sldMkLst>
      </pc:sldChg>
      <pc:sldChg chg="addSp delSp modSp new mod">
        <pc:chgData name="Leonard, Kristen *" userId="a38f7ebc-66e0-4d8c-90e8-f6a5746f45c0" providerId="ADAL" clId="{F81B6161-871A-479F-BB9E-D917F3DB980B}" dt="2025-09-05T13:02:22.303" v="13787" actId="1076"/>
        <pc:sldMkLst>
          <pc:docMk/>
          <pc:sldMk cId="1860739860" sldId="371"/>
        </pc:sldMkLst>
      </pc:sldChg>
      <pc:sldChg chg="addSp delSp modSp new mod">
        <pc:chgData name="Leonard, Kristen *" userId="a38f7ebc-66e0-4d8c-90e8-f6a5746f45c0" providerId="ADAL" clId="{F81B6161-871A-479F-BB9E-D917F3DB980B}" dt="2025-09-23T12:58:00.636" v="28720" actId="1076"/>
        <pc:sldMkLst>
          <pc:docMk/>
          <pc:sldMk cId="1047244289" sldId="372"/>
        </pc:sldMkLst>
        <pc:spChg chg="mod">
          <ac:chgData name="Leonard, Kristen *" userId="a38f7ebc-66e0-4d8c-90e8-f6a5746f45c0" providerId="ADAL" clId="{F81B6161-871A-479F-BB9E-D917F3DB980B}" dt="2025-09-04T20:49:49.947" v="12530" actId="1076"/>
          <ac:spMkLst>
            <pc:docMk/>
            <pc:sldMk cId="1047244289" sldId="372"/>
            <ac:spMk id="2" creationId="{EE98B735-C93E-1122-C783-822C6F8CC74E}"/>
          </ac:spMkLst>
        </pc:spChg>
        <pc:spChg chg="add mod">
          <ac:chgData name="Leonard, Kristen *" userId="a38f7ebc-66e0-4d8c-90e8-f6a5746f45c0" providerId="ADAL" clId="{F81B6161-871A-479F-BB9E-D917F3DB980B}" dt="2025-09-23T12:58:00.636" v="28720" actId="1076"/>
          <ac:spMkLst>
            <pc:docMk/>
            <pc:sldMk cId="1047244289" sldId="372"/>
            <ac:spMk id="11" creationId="{FA25C6DF-1791-EC7A-5504-0E70782AE90A}"/>
          </ac:spMkLst>
        </pc:spChg>
        <pc:graphicFrameChg chg="add mod modGraphic">
          <ac:chgData name="Leonard, Kristen *" userId="a38f7ebc-66e0-4d8c-90e8-f6a5746f45c0" providerId="ADAL" clId="{F81B6161-871A-479F-BB9E-D917F3DB980B}" dt="2025-09-23T12:57:57.146" v="28719" actId="1076"/>
          <ac:graphicFrameMkLst>
            <pc:docMk/>
            <pc:sldMk cId="1047244289" sldId="372"/>
            <ac:graphicFrameMk id="9" creationId="{A8378DD3-5EB6-FB8C-2099-2AD3C69ACE25}"/>
          </ac:graphicFrameMkLst>
        </pc:graphicFrameChg>
      </pc:sldChg>
      <pc:sldChg chg="addSp delSp modSp new mod">
        <pc:chgData name="Leonard, Kristen *" userId="a38f7ebc-66e0-4d8c-90e8-f6a5746f45c0" providerId="ADAL" clId="{F81B6161-871A-479F-BB9E-D917F3DB980B}" dt="2025-09-23T20:48:33.008" v="31483" actId="20577"/>
        <pc:sldMkLst>
          <pc:docMk/>
          <pc:sldMk cId="180645292" sldId="373"/>
        </pc:sldMkLst>
        <pc:spChg chg="mod">
          <ac:chgData name="Leonard, Kristen *" userId="a38f7ebc-66e0-4d8c-90e8-f6a5746f45c0" providerId="ADAL" clId="{F81B6161-871A-479F-BB9E-D917F3DB980B}" dt="2025-09-05T16:23:21.576" v="16188" actId="20577"/>
          <ac:spMkLst>
            <pc:docMk/>
            <pc:sldMk cId="180645292" sldId="373"/>
            <ac:spMk id="2" creationId="{89C8FF06-1826-697F-E8FB-62CB09CA598F}"/>
          </ac:spMkLst>
        </pc:spChg>
        <pc:spChg chg="add mod">
          <ac:chgData name="Leonard, Kristen *" userId="a38f7ebc-66e0-4d8c-90e8-f6a5746f45c0" providerId="ADAL" clId="{F81B6161-871A-479F-BB9E-D917F3DB980B}" dt="2025-09-23T20:48:33.008" v="31483" actId="20577"/>
          <ac:spMkLst>
            <pc:docMk/>
            <pc:sldMk cId="180645292" sldId="373"/>
            <ac:spMk id="3" creationId="{BEA95DF0-A79D-F2C4-8960-9DE1B02870B9}"/>
          </ac:spMkLst>
        </pc:spChg>
      </pc:sldChg>
      <pc:sldChg chg="addSp delSp modSp new mod">
        <pc:chgData name="Leonard, Kristen *" userId="a38f7ebc-66e0-4d8c-90e8-f6a5746f45c0" providerId="ADAL" clId="{F81B6161-871A-479F-BB9E-D917F3DB980B}" dt="2025-09-19T15:25:04.332" v="23204" actId="20577"/>
        <pc:sldMkLst>
          <pc:docMk/>
          <pc:sldMk cId="3107082568" sldId="374"/>
        </pc:sldMkLst>
        <pc:spChg chg="mod">
          <ac:chgData name="Leonard, Kristen *" userId="a38f7ebc-66e0-4d8c-90e8-f6a5746f45c0" providerId="ADAL" clId="{F81B6161-871A-479F-BB9E-D917F3DB980B}" dt="2025-09-05T14:16:52.354" v="14270" actId="1076"/>
          <ac:spMkLst>
            <pc:docMk/>
            <pc:sldMk cId="3107082568" sldId="374"/>
            <ac:spMk id="2" creationId="{9FA289C0-F27E-E5EC-E99D-FE688DD8AF3A}"/>
          </ac:spMkLst>
        </pc:spChg>
        <pc:spChg chg="add mod">
          <ac:chgData name="Leonard, Kristen *" userId="a38f7ebc-66e0-4d8c-90e8-f6a5746f45c0" providerId="ADAL" clId="{F81B6161-871A-479F-BB9E-D917F3DB980B}" dt="2025-09-05T14:16:50.350" v="14269" actId="1076"/>
          <ac:spMkLst>
            <pc:docMk/>
            <pc:sldMk cId="3107082568" sldId="374"/>
            <ac:spMk id="7" creationId="{488066FA-40B1-0012-22EA-468245977523}"/>
          </ac:spMkLst>
        </pc:spChg>
        <pc:spChg chg="add mod">
          <ac:chgData name="Leonard, Kristen *" userId="a38f7ebc-66e0-4d8c-90e8-f6a5746f45c0" providerId="ADAL" clId="{F81B6161-871A-479F-BB9E-D917F3DB980B}" dt="2025-09-19T15:25:04.332" v="23204" actId="20577"/>
          <ac:spMkLst>
            <pc:docMk/>
            <pc:sldMk cId="3107082568" sldId="374"/>
            <ac:spMk id="8" creationId="{EDAAF387-9C44-CCDF-CB71-DC9911229880}"/>
          </ac:spMkLst>
        </pc:spChg>
      </pc:sldChg>
      <pc:sldChg chg="addSp delSp modSp add mod">
        <pc:chgData name="Leonard, Kristen *" userId="a38f7ebc-66e0-4d8c-90e8-f6a5746f45c0" providerId="ADAL" clId="{F81B6161-871A-479F-BB9E-D917F3DB980B}" dt="2025-09-23T20:42:17.471" v="31392" actId="20577"/>
        <pc:sldMkLst>
          <pc:docMk/>
          <pc:sldMk cId="2705867886" sldId="375"/>
        </pc:sldMkLst>
        <pc:spChg chg="mod">
          <ac:chgData name="Leonard, Kristen *" userId="a38f7ebc-66e0-4d8c-90e8-f6a5746f45c0" providerId="ADAL" clId="{F81B6161-871A-479F-BB9E-D917F3DB980B}" dt="2025-09-23T20:42:17.471" v="31392" actId="20577"/>
          <ac:spMkLst>
            <pc:docMk/>
            <pc:sldMk cId="2705867886" sldId="375"/>
            <ac:spMk id="3" creationId="{3D32AC18-429B-F502-33B4-CA766C409A3A}"/>
          </ac:spMkLst>
        </pc:spChg>
      </pc:sldChg>
      <pc:sldChg chg="addSp delSp modSp add mod">
        <pc:chgData name="Leonard, Kristen *" userId="a38f7ebc-66e0-4d8c-90e8-f6a5746f45c0" providerId="ADAL" clId="{F81B6161-871A-479F-BB9E-D917F3DB980B}" dt="2025-09-22T12:28:44.247" v="24134" actId="1076"/>
        <pc:sldMkLst>
          <pc:docMk/>
          <pc:sldMk cId="2442079944" sldId="376"/>
        </pc:sldMkLst>
      </pc:sldChg>
      <pc:sldChg chg="addSp delSp modSp new mod">
        <pc:chgData name="Leonard, Kristen *" userId="a38f7ebc-66e0-4d8c-90e8-f6a5746f45c0" providerId="ADAL" clId="{F81B6161-871A-479F-BB9E-D917F3DB980B}" dt="2025-09-05T15:17:03.236" v="15536" actId="554"/>
        <pc:sldMkLst>
          <pc:docMk/>
          <pc:sldMk cId="1465312892" sldId="377"/>
        </pc:sldMkLst>
        <pc:spChg chg="mod">
          <ac:chgData name="Leonard, Kristen *" userId="a38f7ebc-66e0-4d8c-90e8-f6a5746f45c0" providerId="ADAL" clId="{F81B6161-871A-479F-BB9E-D917F3DB980B}" dt="2025-09-05T14:54:22.533" v="15057" actId="1076"/>
          <ac:spMkLst>
            <pc:docMk/>
            <pc:sldMk cId="1465312892" sldId="377"/>
            <ac:spMk id="2" creationId="{FFAFAA18-1132-85CC-F104-23DF03B9C329}"/>
          </ac:spMkLst>
        </pc:spChg>
        <pc:spChg chg="add mod">
          <ac:chgData name="Leonard, Kristen *" userId="a38f7ebc-66e0-4d8c-90e8-f6a5746f45c0" providerId="ADAL" clId="{F81B6161-871A-479F-BB9E-D917F3DB980B}" dt="2025-09-05T15:17:03.236" v="15536" actId="554"/>
          <ac:spMkLst>
            <pc:docMk/>
            <pc:sldMk cId="1465312892" sldId="377"/>
            <ac:spMk id="8" creationId="{5A983A27-F504-D37B-2903-22A6CAED61D5}"/>
          </ac:spMkLst>
        </pc:spChg>
        <pc:spChg chg="add mod">
          <ac:chgData name="Leonard, Kristen *" userId="a38f7ebc-66e0-4d8c-90e8-f6a5746f45c0" providerId="ADAL" clId="{F81B6161-871A-479F-BB9E-D917F3DB980B}" dt="2025-09-05T15:17:03.236" v="15536" actId="554"/>
          <ac:spMkLst>
            <pc:docMk/>
            <pc:sldMk cId="1465312892" sldId="377"/>
            <ac:spMk id="9" creationId="{8A52AB09-9B24-811D-B61C-7137AE15A921}"/>
          </ac:spMkLst>
        </pc:spChg>
      </pc:sldChg>
      <pc:sldChg chg="modSp add del mod modShow">
        <pc:chgData name="Leonard, Kristen *" userId="a38f7ebc-66e0-4d8c-90e8-f6a5746f45c0" providerId="ADAL" clId="{F81B6161-871A-479F-BB9E-D917F3DB980B}" dt="2025-09-24T12:42:07.320" v="32094" actId="47"/>
        <pc:sldMkLst>
          <pc:docMk/>
          <pc:sldMk cId="3274144721" sldId="378"/>
        </pc:sldMkLst>
      </pc:sldChg>
      <pc:sldChg chg="modSp add del mod modShow">
        <pc:chgData name="Leonard, Kristen *" userId="a38f7ebc-66e0-4d8c-90e8-f6a5746f45c0" providerId="ADAL" clId="{F81B6161-871A-479F-BB9E-D917F3DB980B}" dt="2025-09-24T12:42:11.841" v="32108" actId="47"/>
        <pc:sldMkLst>
          <pc:docMk/>
          <pc:sldMk cId="3133681096" sldId="379"/>
        </pc:sldMkLst>
      </pc:sldChg>
      <pc:sldChg chg="addSp delSp modSp add mod">
        <pc:chgData name="Leonard, Kristen *" userId="a38f7ebc-66e0-4d8c-90e8-f6a5746f45c0" providerId="ADAL" clId="{F81B6161-871A-479F-BB9E-D917F3DB980B}" dt="2025-09-23T13:29:43.358" v="29233" actId="1076"/>
        <pc:sldMkLst>
          <pc:docMk/>
          <pc:sldMk cId="1939965919" sldId="380"/>
        </pc:sldMkLst>
        <pc:spChg chg="mod">
          <ac:chgData name="Leonard, Kristen *" userId="a38f7ebc-66e0-4d8c-90e8-f6a5746f45c0" providerId="ADAL" clId="{F81B6161-871A-479F-BB9E-D917F3DB980B}" dt="2025-09-23T13:29:43.358" v="29233" actId="1076"/>
          <ac:spMkLst>
            <pc:docMk/>
            <pc:sldMk cId="1939965919" sldId="380"/>
            <ac:spMk id="2" creationId="{DDE78C93-718E-7C4D-B846-D6823B4B91DE}"/>
          </ac:spMkLst>
        </pc:spChg>
        <pc:spChg chg="mod">
          <ac:chgData name="Leonard, Kristen *" userId="a38f7ebc-66e0-4d8c-90e8-f6a5746f45c0" providerId="ADAL" clId="{F81B6161-871A-479F-BB9E-D917F3DB980B}" dt="2025-09-23T13:29:40.871" v="29232" actId="1076"/>
          <ac:spMkLst>
            <pc:docMk/>
            <pc:sldMk cId="1939965919" sldId="380"/>
            <ac:spMk id="8" creationId="{97C37793-C32C-A1BE-3F29-92C5FA9C399B}"/>
          </ac:spMkLst>
        </pc:spChg>
        <pc:spChg chg="del mod">
          <ac:chgData name="Leonard, Kristen *" userId="a38f7ebc-66e0-4d8c-90e8-f6a5746f45c0" providerId="ADAL" clId="{F81B6161-871A-479F-BB9E-D917F3DB980B}" dt="2025-09-23T13:01:06.149" v="28723" actId="478"/>
          <ac:spMkLst>
            <pc:docMk/>
            <pc:sldMk cId="1939965919" sldId="380"/>
            <ac:spMk id="9" creationId="{372C1C25-71D7-3F98-B5A5-9CA1194CE9F1}"/>
          </ac:spMkLst>
        </pc:spChg>
        <pc:picChg chg="add mod">
          <ac:chgData name="Leonard, Kristen *" userId="a38f7ebc-66e0-4d8c-90e8-f6a5746f45c0" providerId="ADAL" clId="{F81B6161-871A-479F-BB9E-D917F3DB980B}" dt="2025-09-23T13:29:03.284" v="29231" actId="1076"/>
          <ac:picMkLst>
            <pc:docMk/>
            <pc:sldMk cId="1939965919" sldId="380"/>
            <ac:picMk id="7" creationId="{49735547-ECA1-F0E9-9DB8-00D63729E55B}"/>
          </ac:picMkLst>
        </pc:picChg>
      </pc:sldChg>
      <pc:sldChg chg="addSp delSp modSp new del mod modShow">
        <pc:chgData name="Leonard, Kristen *" userId="a38f7ebc-66e0-4d8c-90e8-f6a5746f45c0" providerId="ADAL" clId="{F81B6161-871A-479F-BB9E-D917F3DB980B}" dt="2025-09-24T12:42:04.384" v="32091" actId="47"/>
        <pc:sldMkLst>
          <pc:docMk/>
          <pc:sldMk cId="3374023626" sldId="381"/>
        </pc:sldMkLst>
      </pc:sldChg>
      <pc:sldChg chg="addSp modSp add del mod modShow">
        <pc:chgData name="Leonard, Kristen *" userId="a38f7ebc-66e0-4d8c-90e8-f6a5746f45c0" providerId="ADAL" clId="{F81B6161-871A-479F-BB9E-D917F3DB980B}" dt="2025-09-24T12:42:06.747" v="32093" actId="47"/>
        <pc:sldMkLst>
          <pc:docMk/>
          <pc:sldMk cId="2878135933" sldId="382"/>
        </pc:sldMkLst>
      </pc:sldChg>
      <pc:sldChg chg="addSp delSp modSp add del mod modShow">
        <pc:chgData name="Leonard, Kristen *" userId="a38f7ebc-66e0-4d8c-90e8-f6a5746f45c0" providerId="ADAL" clId="{F81B6161-871A-479F-BB9E-D917F3DB980B}" dt="2025-09-24T12:42:11.622" v="32107" actId="47"/>
        <pc:sldMkLst>
          <pc:docMk/>
          <pc:sldMk cId="1050063346" sldId="383"/>
        </pc:sldMkLst>
      </pc:sldChg>
      <pc:sldChg chg="modSp add del mod">
        <pc:chgData name="Leonard, Kristen *" userId="a38f7ebc-66e0-4d8c-90e8-f6a5746f45c0" providerId="ADAL" clId="{F81B6161-871A-479F-BB9E-D917F3DB980B}" dt="2025-09-19T12:38:12.923" v="19543" actId="47"/>
        <pc:sldMkLst>
          <pc:docMk/>
          <pc:sldMk cId="2715311306" sldId="384"/>
        </pc:sldMkLst>
      </pc:sldChg>
      <pc:sldChg chg="addSp modSp add mod">
        <pc:chgData name="Leonard, Kristen *" userId="a38f7ebc-66e0-4d8c-90e8-f6a5746f45c0" providerId="ADAL" clId="{F81B6161-871A-479F-BB9E-D917F3DB980B}" dt="2025-09-05T17:25:49.561" v="16559"/>
        <pc:sldMkLst>
          <pc:docMk/>
          <pc:sldMk cId="651610720" sldId="385"/>
        </pc:sldMkLst>
        <pc:spChg chg="mod">
          <ac:chgData name="Leonard, Kristen *" userId="a38f7ebc-66e0-4d8c-90e8-f6a5746f45c0" providerId="ADAL" clId="{F81B6161-871A-479F-BB9E-D917F3DB980B}" dt="2025-09-05T16:28:03.276" v="16245" actId="20577"/>
          <ac:spMkLst>
            <pc:docMk/>
            <pc:sldMk cId="651610720" sldId="385"/>
            <ac:spMk id="2" creationId="{3F8345D6-491E-6533-810C-AB27C55D0B18}"/>
          </ac:spMkLst>
        </pc:spChg>
        <pc:spChg chg="add mod">
          <ac:chgData name="Leonard, Kristen *" userId="a38f7ebc-66e0-4d8c-90e8-f6a5746f45c0" providerId="ADAL" clId="{F81B6161-871A-479F-BB9E-D917F3DB980B}" dt="2025-09-05T17:25:49.561" v="16559"/>
          <ac:spMkLst>
            <pc:docMk/>
            <pc:sldMk cId="651610720" sldId="385"/>
            <ac:spMk id="3" creationId="{1D5E3945-CD68-916D-8B69-525B7D5E600A}"/>
          </ac:spMkLst>
        </pc:spChg>
      </pc:sldChg>
      <pc:sldChg chg="addSp delSp modSp add mod">
        <pc:chgData name="Leonard, Kristen *" userId="a38f7ebc-66e0-4d8c-90e8-f6a5746f45c0" providerId="ADAL" clId="{F81B6161-871A-479F-BB9E-D917F3DB980B}" dt="2025-09-05T18:51:59.193" v="17124" actId="208"/>
        <pc:sldMkLst>
          <pc:docMk/>
          <pc:sldMk cId="1656537245" sldId="386"/>
        </pc:sldMkLst>
        <pc:spChg chg="mod">
          <ac:chgData name="Leonard, Kristen *" userId="a38f7ebc-66e0-4d8c-90e8-f6a5746f45c0" providerId="ADAL" clId="{F81B6161-871A-479F-BB9E-D917F3DB980B}" dt="2025-09-05T18:04:25.009" v="16965" actId="20577"/>
          <ac:spMkLst>
            <pc:docMk/>
            <pc:sldMk cId="1656537245" sldId="386"/>
            <ac:spMk id="2" creationId="{26F6DBF4-D116-6A05-71FE-66129E92E01D}"/>
          </ac:spMkLst>
        </pc:spChg>
        <pc:spChg chg="mod">
          <ac:chgData name="Leonard, Kristen *" userId="a38f7ebc-66e0-4d8c-90e8-f6a5746f45c0" providerId="ADAL" clId="{F81B6161-871A-479F-BB9E-D917F3DB980B}" dt="2025-09-05T17:32:47.488" v="16776" actId="120"/>
          <ac:spMkLst>
            <pc:docMk/>
            <pc:sldMk cId="1656537245" sldId="386"/>
            <ac:spMk id="3" creationId="{5611A744-3481-650E-4383-BF149DAC89B7}"/>
          </ac:spMkLst>
        </pc:spChg>
        <pc:spChg chg="add mod">
          <ac:chgData name="Leonard, Kristen *" userId="a38f7ebc-66e0-4d8c-90e8-f6a5746f45c0" providerId="ADAL" clId="{F81B6161-871A-479F-BB9E-D917F3DB980B}" dt="2025-09-05T17:32:59.388" v="16779" actId="1076"/>
          <ac:spMkLst>
            <pc:docMk/>
            <pc:sldMk cId="1656537245" sldId="386"/>
            <ac:spMk id="7" creationId="{712213D9-9FE7-B2F9-9AD7-A2E82457C62B}"/>
          </ac:spMkLst>
        </pc:spChg>
        <pc:picChg chg="add mod modCrop">
          <ac:chgData name="Leonard, Kristen *" userId="a38f7ebc-66e0-4d8c-90e8-f6a5746f45c0" providerId="ADAL" clId="{F81B6161-871A-479F-BB9E-D917F3DB980B}" dt="2025-09-05T17:30:34.513" v="16672" actId="14100"/>
          <ac:picMkLst>
            <pc:docMk/>
            <pc:sldMk cId="1656537245" sldId="386"/>
            <ac:picMk id="9" creationId="{2C852FB5-9483-632B-06FE-8A325015C3A7}"/>
          </ac:picMkLst>
        </pc:picChg>
        <pc:picChg chg="add mod modCrop">
          <ac:chgData name="Leonard, Kristen *" userId="a38f7ebc-66e0-4d8c-90e8-f6a5746f45c0" providerId="ADAL" clId="{F81B6161-871A-479F-BB9E-D917F3DB980B}" dt="2025-09-05T17:30:31.890" v="16671" actId="14100"/>
          <ac:picMkLst>
            <pc:docMk/>
            <pc:sldMk cId="1656537245" sldId="386"/>
            <ac:picMk id="13" creationId="{7746B11D-182B-1F89-8C96-48D4E9A6DDD5}"/>
          </ac:picMkLst>
        </pc:picChg>
        <pc:cxnChg chg="add mod">
          <ac:chgData name="Leonard, Kristen *" userId="a38f7ebc-66e0-4d8c-90e8-f6a5746f45c0" providerId="ADAL" clId="{F81B6161-871A-479F-BB9E-D917F3DB980B}" dt="2025-09-05T18:51:59.193" v="17124" actId="208"/>
          <ac:cxnSpMkLst>
            <pc:docMk/>
            <pc:sldMk cId="1656537245" sldId="386"/>
            <ac:cxnSpMk id="15" creationId="{078E7256-3E82-74C7-7D8A-4972D82D6C1D}"/>
          </ac:cxnSpMkLst>
        </pc:cxnChg>
        <pc:cxnChg chg="add mod">
          <ac:chgData name="Leonard, Kristen *" userId="a38f7ebc-66e0-4d8c-90e8-f6a5746f45c0" providerId="ADAL" clId="{F81B6161-871A-479F-BB9E-D917F3DB980B}" dt="2025-09-05T18:51:59.193" v="17124" actId="208"/>
          <ac:cxnSpMkLst>
            <pc:docMk/>
            <pc:sldMk cId="1656537245" sldId="386"/>
            <ac:cxnSpMk id="17" creationId="{41148E4F-2422-F7B8-6240-E2B312B872FE}"/>
          </ac:cxnSpMkLst>
        </pc:cxnChg>
      </pc:sldChg>
      <pc:sldChg chg="addSp delSp modSp add mod">
        <pc:chgData name="Leonard, Kristen *" userId="a38f7ebc-66e0-4d8c-90e8-f6a5746f45c0" providerId="ADAL" clId="{F81B6161-871A-479F-BB9E-D917F3DB980B}" dt="2025-09-05T18:51:25.318" v="17123" actId="1035"/>
        <pc:sldMkLst>
          <pc:docMk/>
          <pc:sldMk cId="3356424555" sldId="387"/>
        </pc:sldMkLst>
        <pc:spChg chg="mod">
          <ac:chgData name="Leonard, Kristen *" userId="a38f7ebc-66e0-4d8c-90e8-f6a5746f45c0" providerId="ADAL" clId="{F81B6161-871A-479F-BB9E-D917F3DB980B}" dt="2025-09-05T18:04:30.472" v="16969" actId="20577"/>
          <ac:spMkLst>
            <pc:docMk/>
            <pc:sldMk cId="3356424555" sldId="387"/>
            <ac:spMk id="2" creationId="{5A12DB7E-423A-14BF-460C-47A83FE128F7}"/>
          </ac:spMkLst>
        </pc:spChg>
        <pc:spChg chg="add mod">
          <ac:chgData name="Leonard, Kristen *" userId="a38f7ebc-66e0-4d8c-90e8-f6a5746f45c0" providerId="ADAL" clId="{F81B6161-871A-479F-BB9E-D917F3DB980B}" dt="2025-09-05T18:48:37.557" v="17083" actId="1076"/>
          <ac:spMkLst>
            <pc:docMk/>
            <pc:sldMk cId="3356424555" sldId="387"/>
            <ac:spMk id="25" creationId="{95FE9927-F5F0-03D0-CA0E-A6B57ED56C66}"/>
          </ac:spMkLst>
        </pc:spChg>
        <pc:spChg chg="add mod">
          <ac:chgData name="Leonard, Kristen *" userId="a38f7ebc-66e0-4d8c-90e8-f6a5746f45c0" providerId="ADAL" clId="{F81B6161-871A-479F-BB9E-D917F3DB980B}" dt="2025-09-05T18:51:15.810" v="17119" actId="1038"/>
          <ac:spMkLst>
            <pc:docMk/>
            <pc:sldMk cId="3356424555" sldId="387"/>
            <ac:spMk id="27" creationId="{BD85E79D-F67F-64BA-9659-15E8A07BE200}"/>
          </ac:spMkLst>
        </pc:spChg>
        <pc:spChg chg="add mod">
          <ac:chgData name="Leonard, Kristen *" userId="a38f7ebc-66e0-4d8c-90e8-f6a5746f45c0" providerId="ADAL" clId="{F81B6161-871A-479F-BB9E-D917F3DB980B}" dt="2025-09-05T18:51:25.318" v="17123" actId="1035"/>
          <ac:spMkLst>
            <pc:docMk/>
            <pc:sldMk cId="3356424555" sldId="387"/>
            <ac:spMk id="28" creationId="{57DAF32F-B45F-05AA-63EF-AA8722E6C33F}"/>
          </ac:spMkLst>
        </pc:spChg>
        <pc:spChg chg="add mod">
          <ac:chgData name="Leonard, Kristen *" userId="a38f7ebc-66e0-4d8c-90e8-f6a5746f45c0" providerId="ADAL" clId="{F81B6161-871A-479F-BB9E-D917F3DB980B}" dt="2025-09-05T18:50:53.626" v="17112" actId="14100"/>
          <ac:spMkLst>
            <pc:docMk/>
            <pc:sldMk cId="3356424555" sldId="387"/>
            <ac:spMk id="32" creationId="{0A060557-8F95-E191-7B1A-0E8B2F926ED9}"/>
          </ac:spMkLst>
        </pc:spChg>
        <pc:picChg chg="add mod modCrop">
          <ac:chgData name="Leonard, Kristen *" userId="a38f7ebc-66e0-4d8c-90e8-f6a5746f45c0" providerId="ADAL" clId="{F81B6161-871A-479F-BB9E-D917F3DB980B}" dt="2025-09-05T18:48:27.764" v="17080" actId="1076"/>
          <ac:picMkLst>
            <pc:docMk/>
            <pc:sldMk cId="3356424555" sldId="387"/>
            <ac:picMk id="10" creationId="{9CFB7A33-07E8-6EC6-0989-238DE749ABB7}"/>
          </ac:picMkLst>
        </pc:picChg>
        <pc:picChg chg="add mod">
          <ac:chgData name="Leonard, Kristen *" userId="a38f7ebc-66e0-4d8c-90e8-f6a5746f45c0" providerId="ADAL" clId="{F81B6161-871A-479F-BB9E-D917F3DB980B}" dt="2025-09-05T18:51:09.075" v="17116" actId="1076"/>
          <ac:picMkLst>
            <pc:docMk/>
            <pc:sldMk cId="3356424555" sldId="387"/>
            <ac:picMk id="16" creationId="{B7561320-739B-71B3-17F9-EDE691B34959}"/>
          </ac:picMkLst>
        </pc:picChg>
        <pc:picChg chg="add mod modCrop">
          <ac:chgData name="Leonard, Kristen *" userId="a38f7ebc-66e0-4d8c-90e8-f6a5746f45c0" providerId="ADAL" clId="{F81B6161-871A-479F-BB9E-D917F3DB980B}" dt="2025-09-05T18:50:40.945" v="17110" actId="1076"/>
          <ac:picMkLst>
            <pc:docMk/>
            <pc:sldMk cId="3356424555" sldId="387"/>
            <ac:picMk id="19" creationId="{F088F769-D041-0B0C-F62B-87635E2F351B}"/>
          </ac:picMkLst>
        </pc:picChg>
        <pc:picChg chg="add mod">
          <ac:chgData name="Leonard, Kristen *" userId="a38f7ebc-66e0-4d8c-90e8-f6a5746f45c0" providerId="ADAL" clId="{F81B6161-871A-479F-BB9E-D917F3DB980B}" dt="2025-09-05T18:48:12.464" v="17077" actId="1076"/>
          <ac:picMkLst>
            <pc:docMk/>
            <pc:sldMk cId="3356424555" sldId="387"/>
            <ac:picMk id="21" creationId="{2C387293-1042-B78F-D70C-65222CF493A0}"/>
          </ac:picMkLst>
        </pc:picChg>
        <pc:cxnChg chg="add mod">
          <ac:chgData name="Leonard, Kristen *" userId="a38f7ebc-66e0-4d8c-90e8-f6a5746f45c0" providerId="ADAL" clId="{F81B6161-871A-479F-BB9E-D917F3DB980B}" dt="2025-09-05T18:49:46.090" v="17100" actId="208"/>
          <ac:cxnSpMkLst>
            <pc:docMk/>
            <pc:sldMk cId="3356424555" sldId="387"/>
            <ac:cxnSpMk id="35" creationId="{9CAEA27E-3740-A5BE-FD7A-BE5E3754C5AC}"/>
          </ac:cxnSpMkLst>
        </pc:cxnChg>
        <pc:cxnChg chg="add mod">
          <ac:chgData name="Leonard, Kristen *" userId="a38f7ebc-66e0-4d8c-90e8-f6a5746f45c0" providerId="ADAL" clId="{F81B6161-871A-479F-BB9E-D917F3DB980B}" dt="2025-09-05T18:51:00.103" v="17113" actId="1076"/>
          <ac:cxnSpMkLst>
            <pc:docMk/>
            <pc:sldMk cId="3356424555" sldId="387"/>
            <ac:cxnSpMk id="38" creationId="{8F227515-B9F8-FA5B-D025-F88C9127B7BA}"/>
          </ac:cxnSpMkLst>
        </pc:cxnChg>
        <pc:cxnChg chg="add mod">
          <ac:chgData name="Leonard, Kristen *" userId="a38f7ebc-66e0-4d8c-90e8-f6a5746f45c0" providerId="ADAL" clId="{F81B6161-871A-479F-BB9E-D917F3DB980B}" dt="2025-09-05T18:51:09.075" v="17116" actId="1076"/>
          <ac:cxnSpMkLst>
            <pc:docMk/>
            <pc:sldMk cId="3356424555" sldId="387"/>
            <ac:cxnSpMk id="41" creationId="{08D80B97-025C-3D65-DE34-5BC736DF7885}"/>
          </ac:cxnSpMkLst>
        </pc:cxnChg>
      </pc:sldChg>
      <pc:sldChg chg="addSp delSp modSp add mod">
        <pc:chgData name="Leonard, Kristen *" userId="a38f7ebc-66e0-4d8c-90e8-f6a5746f45c0" providerId="ADAL" clId="{F81B6161-871A-479F-BB9E-D917F3DB980B}" dt="2025-09-05T18:04:37.068" v="16973" actId="20577"/>
        <pc:sldMkLst>
          <pc:docMk/>
          <pc:sldMk cId="1907066250" sldId="388"/>
        </pc:sldMkLst>
        <pc:spChg chg="mod">
          <ac:chgData name="Leonard, Kristen *" userId="a38f7ebc-66e0-4d8c-90e8-f6a5746f45c0" providerId="ADAL" clId="{F81B6161-871A-479F-BB9E-D917F3DB980B}" dt="2025-09-05T18:04:37.068" v="16973" actId="20577"/>
          <ac:spMkLst>
            <pc:docMk/>
            <pc:sldMk cId="1907066250" sldId="388"/>
            <ac:spMk id="2" creationId="{EE6B2349-FEF6-9A47-07CB-4827A1C7FA6A}"/>
          </ac:spMkLst>
        </pc:spChg>
        <pc:spChg chg="add mod">
          <ac:chgData name="Leonard, Kristen *" userId="a38f7ebc-66e0-4d8c-90e8-f6a5746f45c0" providerId="ADAL" clId="{F81B6161-871A-479F-BB9E-D917F3DB980B}" dt="2025-09-05T18:03:56.594" v="16961" actId="207"/>
          <ac:spMkLst>
            <pc:docMk/>
            <pc:sldMk cId="1907066250" sldId="388"/>
            <ac:spMk id="12" creationId="{DA277C4A-C57C-C212-D0D4-4B62FBF2DDC3}"/>
          </ac:spMkLst>
        </pc:spChg>
        <pc:picChg chg="add mod">
          <ac:chgData name="Leonard, Kristen *" userId="a38f7ebc-66e0-4d8c-90e8-f6a5746f45c0" providerId="ADAL" clId="{F81B6161-871A-479F-BB9E-D917F3DB980B}" dt="2025-09-05T18:02:40.011" v="16896" actId="1076"/>
          <ac:picMkLst>
            <pc:docMk/>
            <pc:sldMk cId="1907066250" sldId="388"/>
            <ac:picMk id="9" creationId="{99B3954F-FFC2-15FB-491D-E35AE1F84455}"/>
          </ac:picMkLst>
        </pc:picChg>
        <pc:picChg chg="add mod">
          <ac:chgData name="Leonard, Kristen *" userId="a38f7ebc-66e0-4d8c-90e8-f6a5746f45c0" providerId="ADAL" clId="{F81B6161-871A-479F-BB9E-D917F3DB980B}" dt="2025-09-05T18:02:37.820" v="16895" actId="1076"/>
          <ac:picMkLst>
            <pc:docMk/>
            <pc:sldMk cId="1907066250" sldId="388"/>
            <ac:picMk id="11" creationId="{7D32F7E9-7E9C-D2C9-8E77-96A88CB13A72}"/>
          </ac:picMkLst>
        </pc:picChg>
        <pc:cxnChg chg="add mod">
          <ac:chgData name="Leonard, Kristen *" userId="a38f7ebc-66e0-4d8c-90e8-f6a5746f45c0" providerId="ADAL" clId="{F81B6161-871A-479F-BB9E-D917F3DB980B}" dt="2025-09-05T18:03:50.653" v="16960" actId="1582"/>
          <ac:cxnSpMkLst>
            <pc:docMk/>
            <pc:sldMk cId="1907066250" sldId="388"/>
            <ac:cxnSpMk id="14" creationId="{23F75108-8DC8-AFDA-1D5B-5F49DB59B777}"/>
          </ac:cxnSpMkLst>
        </pc:cxnChg>
      </pc:sldChg>
      <pc:sldChg chg="addSp delSp modSp add mod">
        <pc:chgData name="Leonard, Kristen *" userId="a38f7ebc-66e0-4d8c-90e8-f6a5746f45c0" providerId="ADAL" clId="{F81B6161-871A-479F-BB9E-D917F3DB980B}" dt="2025-09-05T19:11:33.599" v="17436" actId="1076"/>
        <pc:sldMkLst>
          <pc:docMk/>
          <pc:sldMk cId="3985940848" sldId="389"/>
        </pc:sldMkLst>
        <pc:spChg chg="mod">
          <ac:chgData name="Leonard, Kristen *" userId="a38f7ebc-66e0-4d8c-90e8-f6a5746f45c0" providerId="ADAL" clId="{F81B6161-871A-479F-BB9E-D917F3DB980B}" dt="2025-09-05T18:53:57.638" v="17166" actId="20577"/>
          <ac:spMkLst>
            <pc:docMk/>
            <pc:sldMk cId="3985940848" sldId="389"/>
            <ac:spMk id="2" creationId="{6D78E486-D6ED-313F-DA85-ED8131BB1995}"/>
          </ac:spMkLst>
        </pc:spChg>
        <pc:spChg chg="add mod">
          <ac:chgData name="Leonard, Kristen *" userId="a38f7ebc-66e0-4d8c-90e8-f6a5746f45c0" providerId="ADAL" clId="{F81B6161-871A-479F-BB9E-D917F3DB980B}" dt="2025-09-05T19:09:52.325" v="17298" actId="1076"/>
          <ac:spMkLst>
            <pc:docMk/>
            <pc:sldMk cId="3985940848" sldId="389"/>
            <ac:spMk id="26" creationId="{C88E34F8-36D7-5828-798D-DD5514AE7708}"/>
          </ac:spMkLst>
        </pc:spChg>
        <pc:spChg chg="add mod">
          <ac:chgData name="Leonard, Kristen *" userId="a38f7ebc-66e0-4d8c-90e8-f6a5746f45c0" providerId="ADAL" clId="{F81B6161-871A-479F-BB9E-D917F3DB980B}" dt="2025-09-05T19:10:35.718" v="17308" actId="2711"/>
          <ac:spMkLst>
            <pc:docMk/>
            <pc:sldMk cId="3985940848" sldId="389"/>
            <ac:spMk id="31" creationId="{ECF1C2A3-B19C-6A2C-73DA-70CE624842B8}"/>
          </ac:spMkLst>
        </pc:spChg>
        <pc:spChg chg="add mod">
          <ac:chgData name="Leonard, Kristen *" userId="a38f7ebc-66e0-4d8c-90e8-f6a5746f45c0" providerId="ADAL" clId="{F81B6161-871A-479F-BB9E-D917F3DB980B}" dt="2025-09-05T19:10:20.980" v="17304" actId="14100"/>
          <ac:spMkLst>
            <pc:docMk/>
            <pc:sldMk cId="3985940848" sldId="389"/>
            <ac:spMk id="37" creationId="{79AD746B-8443-56AC-1DC7-31F5B7162AFE}"/>
          </ac:spMkLst>
        </pc:spChg>
        <pc:spChg chg="add mod">
          <ac:chgData name="Leonard, Kristen *" userId="a38f7ebc-66e0-4d8c-90e8-f6a5746f45c0" providerId="ADAL" clId="{F81B6161-871A-479F-BB9E-D917F3DB980B}" dt="2025-09-05T19:11:33.599" v="17436" actId="1076"/>
          <ac:spMkLst>
            <pc:docMk/>
            <pc:sldMk cId="3985940848" sldId="389"/>
            <ac:spMk id="38" creationId="{28A9D52F-D9A5-BD05-EF2E-60893C2B9924}"/>
          </ac:spMkLst>
        </pc:spChg>
        <pc:picChg chg="add mod modCrop">
          <ac:chgData name="Leonard, Kristen *" userId="a38f7ebc-66e0-4d8c-90e8-f6a5746f45c0" providerId="ADAL" clId="{F81B6161-871A-479F-BB9E-D917F3DB980B}" dt="2025-09-05T19:09:34.264" v="17292" actId="1076"/>
          <ac:picMkLst>
            <pc:docMk/>
            <pc:sldMk cId="3985940848" sldId="389"/>
            <ac:picMk id="10" creationId="{99FA14E3-85B8-09CB-87A4-A9962B7E88FA}"/>
          </ac:picMkLst>
        </pc:picChg>
        <pc:cxnChg chg="add mod">
          <ac:chgData name="Leonard, Kristen *" userId="a38f7ebc-66e0-4d8c-90e8-f6a5746f45c0" providerId="ADAL" clId="{F81B6161-871A-479F-BB9E-D917F3DB980B}" dt="2025-09-05T19:09:55.035" v="17299" actId="14100"/>
          <ac:cxnSpMkLst>
            <pc:docMk/>
            <pc:sldMk cId="3985940848" sldId="389"/>
            <ac:cxnSpMk id="28" creationId="{7169919F-A463-26CA-7870-4A3E220F22D1}"/>
          </ac:cxnSpMkLst>
        </pc:cxnChg>
        <pc:cxnChg chg="add mod">
          <ac:chgData name="Leonard, Kristen *" userId="a38f7ebc-66e0-4d8c-90e8-f6a5746f45c0" providerId="ADAL" clId="{F81B6161-871A-479F-BB9E-D917F3DB980B}" dt="2025-09-05T19:10:23.349" v="17305" actId="1076"/>
          <ac:cxnSpMkLst>
            <pc:docMk/>
            <pc:sldMk cId="3985940848" sldId="389"/>
            <ac:cxnSpMk id="29" creationId="{40FCAE6B-BF5A-0508-669A-C3D67AC4D779}"/>
          </ac:cxnSpMkLst>
        </pc:cxnChg>
      </pc:sldChg>
      <pc:sldChg chg="modSp add mod">
        <pc:chgData name="Leonard, Kristen *" userId="a38f7ebc-66e0-4d8c-90e8-f6a5746f45c0" providerId="ADAL" clId="{F81B6161-871A-479F-BB9E-D917F3DB980B}" dt="2025-09-05T19:16:14.686" v="17496" actId="1037"/>
        <pc:sldMkLst>
          <pc:docMk/>
          <pc:sldMk cId="3454672977" sldId="390"/>
        </pc:sldMkLst>
        <pc:spChg chg="mod">
          <ac:chgData name="Leonard, Kristen *" userId="a38f7ebc-66e0-4d8c-90e8-f6a5746f45c0" providerId="ADAL" clId="{F81B6161-871A-479F-BB9E-D917F3DB980B}" dt="2025-09-05T19:14:59.300" v="17448" actId="20577"/>
          <ac:spMkLst>
            <pc:docMk/>
            <pc:sldMk cId="3454672977" sldId="390"/>
            <ac:spMk id="2" creationId="{AB8E3527-BFF6-30E7-DED6-05A97914C65A}"/>
          </ac:spMkLst>
        </pc:spChg>
        <pc:spChg chg="mod">
          <ac:chgData name="Leonard, Kristen *" userId="a38f7ebc-66e0-4d8c-90e8-f6a5746f45c0" providerId="ADAL" clId="{F81B6161-871A-479F-BB9E-D917F3DB980B}" dt="2025-09-05T19:15:37.041" v="17470" actId="14100"/>
          <ac:spMkLst>
            <pc:docMk/>
            <pc:sldMk cId="3454672977" sldId="390"/>
            <ac:spMk id="26" creationId="{AED28C54-C5B7-A1DC-9AA0-33A9A881E5C1}"/>
          </ac:spMkLst>
        </pc:spChg>
        <pc:spChg chg="mod">
          <ac:chgData name="Leonard, Kristen *" userId="a38f7ebc-66e0-4d8c-90e8-f6a5746f45c0" providerId="ADAL" clId="{F81B6161-871A-479F-BB9E-D917F3DB980B}" dt="2025-09-05T19:15:51.650" v="17483" actId="20577"/>
          <ac:spMkLst>
            <pc:docMk/>
            <pc:sldMk cId="3454672977" sldId="390"/>
            <ac:spMk id="31" creationId="{D481A1E0-6F43-158B-C27D-882FBB4D31FE}"/>
          </ac:spMkLst>
        </pc:spChg>
        <pc:spChg chg="mod">
          <ac:chgData name="Leonard, Kristen *" userId="a38f7ebc-66e0-4d8c-90e8-f6a5746f45c0" providerId="ADAL" clId="{F81B6161-871A-479F-BB9E-D917F3DB980B}" dt="2025-09-05T19:16:00.289" v="17486" actId="1035"/>
          <ac:spMkLst>
            <pc:docMk/>
            <pc:sldMk cId="3454672977" sldId="390"/>
            <ac:spMk id="37" creationId="{AB670F87-1C60-3EA0-2CAC-2B3CA78EBD54}"/>
          </ac:spMkLst>
        </pc:spChg>
        <pc:spChg chg="mod">
          <ac:chgData name="Leonard, Kristen *" userId="a38f7ebc-66e0-4d8c-90e8-f6a5746f45c0" providerId="ADAL" clId="{F81B6161-871A-479F-BB9E-D917F3DB980B}" dt="2025-09-05T19:15:17.332" v="17463" actId="20577"/>
          <ac:spMkLst>
            <pc:docMk/>
            <pc:sldMk cId="3454672977" sldId="390"/>
            <ac:spMk id="38" creationId="{946429FB-578D-6C1A-4E36-4EE5F5BBFCFC}"/>
          </ac:spMkLst>
        </pc:spChg>
        <pc:picChg chg="mod">
          <ac:chgData name="Leonard, Kristen *" userId="a38f7ebc-66e0-4d8c-90e8-f6a5746f45c0" providerId="ADAL" clId="{F81B6161-871A-479F-BB9E-D917F3DB980B}" dt="2025-09-05T19:15:27.153" v="17467" actId="1076"/>
          <ac:picMkLst>
            <pc:docMk/>
            <pc:sldMk cId="3454672977" sldId="390"/>
            <ac:picMk id="10" creationId="{ABC92BC5-E8B7-4A88-E497-C04AE9009039}"/>
          </ac:picMkLst>
        </pc:picChg>
        <pc:cxnChg chg="mod">
          <ac:chgData name="Leonard, Kristen *" userId="a38f7ebc-66e0-4d8c-90e8-f6a5746f45c0" providerId="ADAL" clId="{F81B6161-871A-479F-BB9E-D917F3DB980B}" dt="2025-09-05T19:15:45.307" v="17472" actId="14100"/>
          <ac:cxnSpMkLst>
            <pc:docMk/>
            <pc:sldMk cId="3454672977" sldId="390"/>
            <ac:cxnSpMk id="28" creationId="{B955CABD-4ECD-6FC7-6B45-727D0528651E}"/>
          </ac:cxnSpMkLst>
        </pc:cxnChg>
        <pc:cxnChg chg="mod">
          <ac:chgData name="Leonard, Kristen *" userId="a38f7ebc-66e0-4d8c-90e8-f6a5746f45c0" providerId="ADAL" clId="{F81B6161-871A-479F-BB9E-D917F3DB980B}" dt="2025-09-05T19:16:14.686" v="17496" actId="1037"/>
          <ac:cxnSpMkLst>
            <pc:docMk/>
            <pc:sldMk cId="3454672977" sldId="390"/>
            <ac:cxnSpMk id="29" creationId="{1F51CDF4-AD8F-D4D4-0B26-C871AEB1B33C}"/>
          </ac:cxnSpMkLst>
        </pc:cxnChg>
      </pc:sldChg>
      <pc:sldChg chg="addSp delSp modSp add mod">
        <pc:chgData name="Leonard, Kristen *" userId="a38f7ebc-66e0-4d8c-90e8-f6a5746f45c0" providerId="ADAL" clId="{F81B6161-871A-479F-BB9E-D917F3DB980B}" dt="2025-09-05T19:28:28.032" v="17571" actId="1582"/>
        <pc:sldMkLst>
          <pc:docMk/>
          <pc:sldMk cId="61892006" sldId="391"/>
        </pc:sldMkLst>
        <pc:spChg chg="add mod">
          <ac:chgData name="Leonard, Kristen *" userId="a38f7ebc-66e0-4d8c-90e8-f6a5746f45c0" providerId="ADAL" clId="{F81B6161-871A-479F-BB9E-D917F3DB980B}" dt="2025-09-05T19:24:36.029" v="17556" actId="1582"/>
          <ac:spMkLst>
            <pc:docMk/>
            <pc:sldMk cId="61892006" sldId="391"/>
            <ac:spMk id="14" creationId="{EE7985A3-CAF5-C156-5497-812E0F1AB990}"/>
          </ac:spMkLst>
        </pc:spChg>
        <pc:picChg chg="add mod">
          <ac:chgData name="Leonard, Kristen *" userId="a38f7ebc-66e0-4d8c-90e8-f6a5746f45c0" providerId="ADAL" clId="{F81B6161-871A-479F-BB9E-D917F3DB980B}" dt="2025-09-05T19:24:15.504" v="17552" actId="14100"/>
          <ac:picMkLst>
            <pc:docMk/>
            <pc:sldMk cId="61892006" sldId="391"/>
            <ac:picMk id="7" creationId="{9167DD1F-E69C-2B3B-64B6-EC68FCD7C4F9}"/>
          </ac:picMkLst>
        </pc:picChg>
        <pc:picChg chg="add mod modCrop">
          <ac:chgData name="Leonard, Kristen *" userId="a38f7ebc-66e0-4d8c-90e8-f6a5746f45c0" providerId="ADAL" clId="{F81B6161-871A-479F-BB9E-D917F3DB980B}" dt="2025-09-05T19:24:09.794" v="17551" actId="14100"/>
          <ac:picMkLst>
            <pc:docMk/>
            <pc:sldMk cId="61892006" sldId="391"/>
            <ac:picMk id="9" creationId="{55DC9A99-C952-FF6E-426B-17E814F421D2}"/>
          </ac:picMkLst>
        </pc:picChg>
        <pc:picChg chg="add mod">
          <ac:chgData name="Leonard, Kristen *" userId="a38f7ebc-66e0-4d8c-90e8-f6a5746f45c0" providerId="ADAL" clId="{F81B6161-871A-479F-BB9E-D917F3DB980B}" dt="2025-09-05T19:24:01.530" v="17550" actId="1076"/>
          <ac:picMkLst>
            <pc:docMk/>
            <pc:sldMk cId="61892006" sldId="391"/>
            <ac:picMk id="12" creationId="{ACDCBF56-04CC-A2C0-260E-620C9F0621ED}"/>
          </ac:picMkLst>
        </pc:picChg>
        <pc:picChg chg="add mod modCrop">
          <ac:chgData name="Leonard, Kristen *" userId="a38f7ebc-66e0-4d8c-90e8-f6a5746f45c0" providerId="ADAL" clId="{F81B6161-871A-479F-BB9E-D917F3DB980B}" dt="2025-09-05T19:22:54.386" v="17534" actId="1076"/>
          <ac:picMkLst>
            <pc:docMk/>
            <pc:sldMk cId="61892006" sldId="391"/>
            <ac:picMk id="13" creationId="{A4C8CA5E-9745-4D1F-326E-EF886094D407}"/>
          </ac:picMkLst>
        </pc:picChg>
        <pc:cxnChg chg="add mod">
          <ac:chgData name="Leonard, Kristen *" userId="a38f7ebc-66e0-4d8c-90e8-f6a5746f45c0" providerId="ADAL" clId="{F81B6161-871A-479F-BB9E-D917F3DB980B}" dt="2025-09-05T19:24:53.299" v="17559" actId="1582"/>
          <ac:cxnSpMkLst>
            <pc:docMk/>
            <pc:sldMk cId="61892006" sldId="391"/>
            <ac:cxnSpMk id="16" creationId="{662B6B1D-275E-D2C0-0130-9C9D6040A8A8}"/>
          </ac:cxnSpMkLst>
        </pc:cxnChg>
        <pc:cxnChg chg="add mod">
          <ac:chgData name="Leonard, Kristen *" userId="a38f7ebc-66e0-4d8c-90e8-f6a5746f45c0" providerId="ADAL" clId="{F81B6161-871A-479F-BB9E-D917F3DB980B}" dt="2025-09-05T19:25:15.600" v="17567" actId="1035"/>
          <ac:cxnSpMkLst>
            <pc:docMk/>
            <pc:sldMk cId="61892006" sldId="391"/>
            <ac:cxnSpMk id="18" creationId="{C0B021B2-1633-B398-8660-CB1371570864}"/>
          </ac:cxnSpMkLst>
        </pc:cxnChg>
        <pc:cxnChg chg="add mod">
          <ac:chgData name="Leonard, Kristen *" userId="a38f7ebc-66e0-4d8c-90e8-f6a5746f45c0" providerId="ADAL" clId="{F81B6161-871A-479F-BB9E-D917F3DB980B}" dt="2025-09-05T19:28:28.032" v="17571" actId="1582"/>
          <ac:cxnSpMkLst>
            <pc:docMk/>
            <pc:sldMk cId="61892006" sldId="391"/>
            <ac:cxnSpMk id="21" creationId="{CE1490EA-2070-B2BB-0DB8-FEFF49F8ADFC}"/>
          </ac:cxnSpMkLst>
        </pc:cxnChg>
      </pc:sldChg>
      <pc:sldChg chg="addSp delSp modSp add mod">
        <pc:chgData name="Leonard, Kristen *" userId="a38f7ebc-66e0-4d8c-90e8-f6a5746f45c0" providerId="ADAL" clId="{F81B6161-871A-479F-BB9E-D917F3DB980B}" dt="2025-09-05T19:59:40.448" v="18549" actId="1076"/>
        <pc:sldMkLst>
          <pc:docMk/>
          <pc:sldMk cId="2434993922" sldId="392"/>
        </pc:sldMkLst>
        <pc:spChg chg="add mod">
          <ac:chgData name="Leonard, Kristen *" userId="a38f7ebc-66e0-4d8c-90e8-f6a5746f45c0" providerId="ADAL" clId="{F81B6161-871A-479F-BB9E-D917F3DB980B}" dt="2025-09-05T19:59:32.446" v="18548" actId="20577"/>
          <ac:spMkLst>
            <pc:docMk/>
            <pc:sldMk cId="2434993922" sldId="392"/>
            <ac:spMk id="3" creationId="{7681426D-6962-935E-FDCA-A04DE26EE3FA}"/>
          </ac:spMkLst>
        </pc:spChg>
        <pc:picChg chg="mod">
          <ac:chgData name="Leonard, Kristen *" userId="a38f7ebc-66e0-4d8c-90e8-f6a5746f45c0" providerId="ADAL" clId="{F81B6161-871A-479F-BB9E-D917F3DB980B}" dt="2025-09-05T19:59:40.448" v="18549" actId="1076"/>
          <ac:picMkLst>
            <pc:docMk/>
            <pc:sldMk cId="2434993922" sldId="392"/>
            <ac:picMk id="9" creationId="{DA1F2718-A548-6ABF-950F-BDD39CD4741C}"/>
          </ac:picMkLst>
        </pc:picChg>
      </pc:sldChg>
      <pc:sldChg chg="addSp delSp modSp add mod">
        <pc:chgData name="Leonard, Kristen *" userId="a38f7ebc-66e0-4d8c-90e8-f6a5746f45c0" providerId="ADAL" clId="{F81B6161-871A-479F-BB9E-D917F3DB980B}" dt="2025-09-05T19:59:01.786" v="18527" actId="1076"/>
        <pc:sldMkLst>
          <pc:docMk/>
          <pc:sldMk cId="1746379981" sldId="393"/>
        </pc:sldMkLst>
        <pc:spChg chg="mod">
          <ac:chgData name="Leonard, Kristen *" userId="a38f7ebc-66e0-4d8c-90e8-f6a5746f45c0" providerId="ADAL" clId="{F81B6161-871A-479F-BB9E-D917F3DB980B}" dt="2025-09-05T19:35:54.920" v="18325" actId="20577"/>
          <ac:spMkLst>
            <pc:docMk/>
            <pc:sldMk cId="1746379981" sldId="393"/>
            <ac:spMk id="2" creationId="{B827565E-E562-F01B-AF05-61C4122CBFD5}"/>
          </ac:spMkLst>
        </pc:spChg>
        <pc:spChg chg="mod">
          <ac:chgData name="Leonard, Kristen *" userId="a38f7ebc-66e0-4d8c-90e8-f6a5746f45c0" providerId="ADAL" clId="{F81B6161-871A-479F-BB9E-D917F3DB980B}" dt="2025-09-05T19:37:25.307" v="18468" actId="20577"/>
          <ac:spMkLst>
            <pc:docMk/>
            <pc:sldMk cId="1746379981" sldId="393"/>
            <ac:spMk id="3" creationId="{CF454E0A-7F30-DBD0-2777-B61A35B77AEC}"/>
          </ac:spMkLst>
        </pc:spChg>
        <pc:picChg chg="add mod">
          <ac:chgData name="Leonard, Kristen *" userId="a38f7ebc-66e0-4d8c-90e8-f6a5746f45c0" providerId="ADAL" clId="{F81B6161-871A-479F-BB9E-D917F3DB980B}" dt="2025-09-05T19:59:01.786" v="18527" actId="1076"/>
          <ac:picMkLst>
            <pc:docMk/>
            <pc:sldMk cId="1746379981" sldId="393"/>
            <ac:picMk id="7" creationId="{07776F10-D700-8244-F2E6-7231377D3E52}"/>
          </ac:picMkLst>
        </pc:picChg>
      </pc:sldChg>
      <pc:sldChg chg="addSp delSp modSp add mod">
        <pc:chgData name="Leonard, Kristen *" userId="a38f7ebc-66e0-4d8c-90e8-f6a5746f45c0" providerId="ADAL" clId="{F81B6161-871A-479F-BB9E-D917F3DB980B}" dt="2025-09-05T19:58:40.138" v="18523" actId="552"/>
        <pc:sldMkLst>
          <pc:docMk/>
          <pc:sldMk cId="1164188060" sldId="394"/>
        </pc:sldMkLst>
        <pc:spChg chg="mod">
          <ac:chgData name="Leonard, Kristen *" userId="a38f7ebc-66e0-4d8c-90e8-f6a5746f45c0" providerId="ADAL" clId="{F81B6161-871A-479F-BB9E-D917F3DB980B}" dt="2025-09-05T19:38:43.672" v="18499" actId="20577"/>
          <ac:spMkLst>
            <pc:docMk/>
            <pc:sldMk cId="1164188060" sldId="394"/>
            <ac:spMk id="2" creationId="{9259EF88-BE68-89D8-5384-4174EFA438AE}"/>
          </ac:spMkLst>
        </pc:spChg>
        <pc:spChg chg="mod">
          <ac:chgData name="Leonard, Kristen *" userId="a38f7ebc-66e0-4d8c-90e8-f6a5746f45c0" providerId="ADAL" clId="{F81B6161-871A-479F-BB9E-D917F3DB980B}" dt="2025-09-05T19:38:24.681" v="18476" actId="1076"/>
          <ac:spMkLst>
            <pc:docMk/>
            <pc:sldMk cId="1164188060" sldId="394"/>
            <ac:spMk id="14" creationId="{B104C3FA-6F4D-D276-151E-89644A77EBC7}"/>
          </ac:spMkLst>
        </pc:spChg>
        <pc:picChg chg="add mod modCrop">
          <ac:chgData name="Leonard, Kristen *" userId="a38f7ebc-66e0-4d8c-90e8-f6a5746f45c0" providerId="ADAL" clId="{F81B6161-871A-479F-BB9E-D917F3DB980B}" dt="2025-09-05T19:58:40.138" v="18523" actId="552"/>
          <ac:picMkLst>
            <pc:docMk/>
            <pc:sldMk cId="1164188060" sldId="394"/>
            <ac:picMk id="10" creationId="{0B7FBD76-C35E-5078-6546-6F57AE1D4108}"/>
          </ac:picMkLst>
        </pc:picChg>
        <pc:picChg chg="mod">
          <ac:chgData name="Leonard, Kristen *" userId="a38f7ebc-66e0-4d8c-90e8-f6a5746f45c0" providerId="ADAL" clId="{F81B6161-871A-479F-BB9E-D917F3DB980B}" dt="2025-09-05T19:38:20.255" v="18475" actId="1076"/>
          <ac:picMkLst>
            <pc:docMk/>
            <pc:sldMk cId="1164188060" sldId="394"/>
            <ac:picMk id="13" creationId="{D0B85648-599D-A30C-27AF-4C0115E90FFF}"/>
          </ac:picMkLst>
        </pc:picChg>
        <pc:picChg chg="add mod">
          <ac:chgData name="Leonard, Kristen *" userId="a38f7ebc-66e0-4d8c-90e8-f6a5746f45c0" providerId="ADAL" clId="{F81B6161-871A-479F-BB9E-D917F3DB980B}" dt="2025-09-05T19:58:40.138" v="18523" actId="552"/>
          <ac:picMkLst>
            <pc:docMk/>
            <pc:sldMk cId="1164188060" sldId="394"/>
            <ac:picMk id="15" creationId="{89468D0E-D1B2-E610-C68A-C98A6D41A1A4}"/>
          </ac:picMkLst>
        </pc:picChg>
        <pc:picChg chg="add mod ord">
          <ac:chgData name="Leonard, Kristen *" userId="a38f7ebc-66e0-4d8c-90e8-f6a5746f45c0" providerId="ADAL" clId="{F81B6161-871A-479F-BB9E-D917F3DB980B}" dt="2025-09-05T19:58:14.868" v="18520" actId="1076"/>
          <ac:picMkLst>
            <pc:docMk/>
            <pc:sldMk cId="1164188060" sldId="394"/>
            <ac:picMk id="19" creationId="{211F3CD9-19FD-22E4-EDC0-63F677C8F978}"/>
          </ac:picMkLst>
        </pc:picChg>
        <pc:cxnChg chg="mod">
          <ac:chgData name="Leonard, Kristen *" userId="a38f7ebc-66e0-4d8c-90e8-f6a5746f45c0" providerId="ADAL" clId="{F81B6161-871A-479F-BB9E-D917F3DB980B}" dt="2025-09-05T19:58:20.764" v="18521" actId="14100"/>
          <ac:cxnSpMkLst>
            <pc:docMk/>
            <pc:sldMk cId="1164188060" sldId="394"/>
            <ac:cxnSpMk id="21" creationId="{B61066D2-BDE2-5E87-003D-515ECC76EA87}"/>
          </ac:cxnSpMkLst>
        </pc:cxnChg>
      </pc:sldChg>
      <pc:sldChg chg="add del">
        <pc:chgData name="Leonard, Kristen *" userId="a38f7ebc-66e0-4d8c-90e8-f6a5746f45c0" providerId="ADAL" clId="{F81B6161-871A-479F-BB9E-D917F3DB980B}" dt="2025-09-05T19:37:39.728" v="18472" actId="47"/>
        <pc:sldMkLst>
          <pc:docMk/>
          <pc:sldMk cId="2431630511" sldId="394"/>
        </pc:sldMkLst>
      </pc:sldChg>
      <pc:sldChg chg="addSp delSp modSp add mod">
        <pc:chgData name="Leonard, Kristen *" userId="a38f7ebc-66e0-4d8c-90e8-f6a5746f45c0" providerId="ADAL" clId="{F81B6161-871A-479F-BB9E-D917F3DB980B}" dt="2025-09-05T20:52:59.182" v="19184" actId="1076"/>
        <pc:sldMkLst>
          <pc:docMk/>
          <pc:sldMk cId="563639677" sldId="395"/>
        </pc:sldMkLst>
        <pc:spChg chg="mod">
          <ac:chgData name="Leonard, Kristen *" userId="a38f7ebc-66e0-4d8c-90e8-f6a5746f45c0" providerId="ADAL" clId="{F81B6161-871A-479F-BB9E-D917F3DB980B}" dt="2025-09-05T20:50:28.649" v="19176" actId="1076"/>
          <ac:spMkLst>
            <pc:docMk/>
            <pc:sldMk cId="563639677" sldId="395"/>
            <ac:spMk id="2" creationId="{ABC61CDB-E0A8-F08B-629D-A305A7702801}"/>
          </ac:spMkLst>
        </pc:spChg>
        <pc:picChg chg="add mod">
          <ac:chgData name="Leonard, Kristen *" userId="a38f7ebc-66e0-4d8c-90e8-f6a5746f45c0" providerId="ADAL" clId="{F81B6161-871A-479F-BB9E-D917F3DB980B}" dt="2025-09-05T20:52:59.182" v="19184" actId="1076"/>
          <ac:picMkLst>
            <pc:docMk/>
            <pc:sldMk cId="563639677" sldId="395"/>
            <ac:picMk id="14" creationId="{267E0FAA-8985-CB65-934B-1D14E8BBEE51}"/>
          </ac:picMkLst>
        </pc:picChg>
      </pc:sldChg>
      <pc:sldChg chg="modSp add del mod modShow">
        <pc:chgData name="Leonard, Kristen *" userId="a38f7ebc-66e0-4d8c-90e8-f6a5746f45c0" providerId="ADAL" clId="{F81B6161-871A-479F-BB9E-D917F3DB980B}" dt="2025-09-24T12:42:05.325" v="32092" actId="47"/>
        <pc:sldMkLst>
          <pc:docMk/>
          <pc:sldMk cId="3822415815" sldId="396"/>
        </pc:sldMkLst>
      </pc:sldChg>
      <pc:sldChg chg="addSp delSp modSp add mod">
        <pc:chgData name="Leonard, Kristen *" userId="a38f7ebc-66e0-4d8c-90e8-f6a5746f45c0" providerId="ADAL" clId="{F81B6161-871A-479F-BB9E-D917F3DB980B}" dt="2025-09-22T15:57:09.949" v="26891" actId="2711"/>
        <pc:sldMkLst>
          <pc:docMk/>
          <pc:sldMk cId="134993224" sldId="397"/>
        </pc:sldMkLst>
        <pc:spChg chg="mod">
          <ac:chgData name="Leonard, Kristen *" userId="a38f7ebc-66e0-4d8c-90e8-f6a5746f45c0" providerId="ADAL" clId="{F81B6161-871A-479F-BB9E-D917F3DB980B}" dt="2025-09-19T13:07:41.637" v="21085" actId="1076"/>
          <ac:spMkLst>
            <pc:docMk/>
            <pc:sldMk cId="134993224" sldId="397"/>
            <ac:spMk id="2" creationId="{F7485C77-6EAB-1890-2BB1-3C9BD4A52440}"/>
          </ac:spMkLst>
        </pc:spChg>
        <pc:spChg chg="add mod">
          <ac:chgData name="Leonard, Kristen *" userId="a38f7ebc-66e0-4d8c-90e8-f6a5746f45c0" providerId="ADAL" clId="{F81B6161-871A-479F-BB9E-D917F3DB980B}" dt="2025-09-22T15:57:09.949" v="26891" actId="2711"/>
          <ac:spMkLst>
            <pc:docMk/>
            <pc:sldMk cId="134993224" sldId="397"/>
            <ac:spMk id="7" creationId="{784545AB-C26C-BCDD-0B89-8ADEFF717CB9}"/>
          </ac:spMkLst>
        </pc:spChg>
        <pc:spChg chg="add mod">
          <ac:chgData name="Leonard, Kristen *" userId="a38f7ebc-66e0-4d8c-90e8-f6a5746f45c0" providerId="ADAL" clId="{F81B6161-871A-479F-BB9E-D917F3DB980B}" dt="2025-09-19T13:12:24.346" v="21120" actId="1076"/>
          <ac:spMkLst>
            <pc:docMk/>
            <pc:sldMk cId="134993224" sldId="397"/>
            <ac:spMk id="15" creationId="{185E45DE-F2D5-ABE8-61D4-81192765EFC1}"/>
          </ac:spMkLst>
        </pc:spChg>
        <pc:spChg chg="add mod">
          <ac:chgData name="Leonard, Kristen *" userId="a38f7ebc-66e0-4d8c-90e8-f6a5746f45c0" providerId="ADAL" clId="{F81B6161-871A-479F-BB9E-D917F3DB980B}" dt="2025-09-19T13:13:04.706" v="21134" actId="1037"/>
          <ac:spMkLst>
            <pc:docMk/>
            <pc:sldMk cId="134993224" sldId="397"/>
            <ac:spMk id="16" creationId="{B2789F31-25EF-01DA-34B6-2FAABFFF1348}"/>
          </ac:spMkLst>
        </pc:spChg>
        <pc:spChg chg="add mod ord">
          <ac:chgData name="Leonard, Kristen *" userId="a38f7ebc-66e0-4d8c-90e8-f6a5746f45c0" providerId="ADAL" clId="{F81B6161-871A-479F-BB9E-D917F3DB980B}" dt="2025-09-19T13:16:02.027" v="21162" actId="1035"/>
          <ac:spMkLst>
            <pc:docMk/>
            <pc:sldMk cId="134993224" sldId="397"/>
            <ac:spMk id="17" creationId="{76358274-00C9-8C5F-40C6-6885DC4FE783}"/>
          </ac:spMkLst>
        </pc:spChg>
        <pc:spChg chg="add mod">
          <ac:chgData name="Leonard, Kristen *" userId="a38f7ebc-66e0-4d8c-90e8-f6a5746f45c0" providerId="ADAL" clId="{F81B6161-871A-479F-BB9E-D917F3DB980B}" dt="2025-09-19T13:16:28.868" v="21168" actId="1076"/>
          <ac:spMkLst>
            <pc:docMk/>
            <pc:sldMk cId="134993224" sldId="397"/>
            <ac:spMk id="18" creationId="{1ABE24FF-3181-CC7C-4BF5-26CE6DE762DE}"/>
          </ac:spMkLst>
        </pc:spChg>
        <pc:picChg chg="add mod modCrop">
          <ac:chgData name="Leonard, Kristen *" userId="a38f7ebc-66e0-4d8c-90e8-f6a5746f45c0" providerId="ADAL" clId="{F81B6161-871A-479F-BB9E-D917F3DB980B}" dt="2025-09-19T13:09:26.681" v="21096" actId="1076"/>
          <ac:picMkLst>
            <pc:docMk/>
            <pc:sldMk cId="134993224" sldId="397"/>
            <ac:picMk id="9" creationId="{5B92E450-1DBC-A57A-D687-EE825918D168}"/>
          </ac:picMkLst>
        </pc:picChg>
        <pc:cxnChg chg="add mod ord">
          <ac:chgData name="Leonard, Kristen *" userId="a38f7ebc-66e0-4d8c-90e8-f6a5746f45c0" providerId="ADAL" clId="{F81B6161-871A-479F-BB9E-D917F3DB980B}" dt="2025-09-19T13:15:52.647" v="21150" actId="166"/>
          <ac:cxnSpMkLst>
            <pc:docMk/>
            <pc:sldMk cId="134993224" sldId="397"/>
            <ac:cxnSpMk id="11" creationId="{F0C17B20-D350-1552-0829-1DEE1C8C8AF6}"/>
          </ac:cxnSpMkLst>
        </pc:cxnChg>
        <pc:cxnChg chg="add mod ord">
          <ac:chgData name="Leonard, Kristen *" userId="a38f7ebc-66e0-4d8c-90e8-f6a5746f45c0" providerId="ADAL" clId="{F81B6161-871A-479F-BB9E-D917F3DB980B}" dt="2025-09-19T13:16:07.866" v="21163" actId="1035"/>
          <ac:cxnSpMkLst>
            <pc:docMk/>
            <pc:sldMk cId="134993224" sldId="397"/>
            <ac:cxnSpMk id="14" creationId="{A583BB1C-7A56-FAE3-7EB0-6B0B554F3648}"/>
          </ac:cxnSpMkLst>
        </pc:cxnChg>
      </pc:sldChg>
      <pc:sldChg chg="addSp modSp add mod">
        <pc:chgData name="Leonard, Kristen *" userId="a38f7ebc-66e0-4d8c-90e8-f6a5746f45c0" providerId="ADAL" clId="{F81B6161-871A-479F-BB9E-D917F3DB980B}" dt="2025-09-22T12:28:58.560" v="24136" actId="1076"/>
        <pc:sldMkLst>
          <pc:docMk/>
          <pc:sldMk cId="455529878" sldId="398"/>
        </pc:sldMkLst>
        <pc:spChg chg="mod">
          <ac:chgData name="Leonard, Kristen *" userId="a38f7ebc-66e0-4d8c-90e8-f6a5746f45c0" providerId="ADAL" clId="{F81B6161-871A-479F-BB9E-D917F3DB980B}" dt="2025-09-19T15:22:21.836" v="23153" actId="20577"/>
          <ac:spMkLst>
            <pc:docMk/>
            <pc:sldMk cId="455529878" sldId="398"/>
            <ac:spMk id="7" creationId="{8960194F-837E-A208-08E9-2A1883863E3C}"/>
          </ac:spMkLst>
        </pc:spChg>
        <pc:spChg chg="add mod">
          <ac:chgData name="Leonard, Kristen *" userId="a38f7ebc-66e0-4d8c-90e8-f6a5746f45c0" providerId="ADAL" clId="{F81B6161-871A-479F-BB9E-D917F3DB980B}" dt="2025-09-22T12:28:58.560" v="24136" actId="1076"/>
          <ac:spMkLst>
            <pc:docMk/>
            <pc:sldMk cId="455529878" sldId="398"/>
            <ac:spMk id="9" creationId="{3D615BA8-FE72-3E68-9AF3-4D4AC988A914}"/>
          </ac:spMkLst>
        </pc:spChg>
        <pc:picChg chg="add mod">
          <ac:chgData name="Leonard, Kristen *" userId="a38f7ebc-66e0-4d8c-90e8-f6a5746f45c0" providerId="ADAL" clId="{F81B6161-871A-479F-BB9E-D917F3DB980B}" dt="2025-09-22T12:28:55.882" v="24135" actId="1076"/>
          <ac:picMkLst>
            <pc:docMk/>
            <pc:sldMk cId="455529878" sldId="398"/>
            <ac:picMk id="8" creationId="{C241FF12-9BAD-9706-2520-8B4F87ADB1A5}"/>
          </ac:picMkLst>
        </pc:picChg>
      </pc:sldChg>
      <pc:sldChg chg="add del">
        <pc:chgData name="Leonard, Kristen *" userId="a38f7ebc-66e0-4d8c-90e8-f6a5746f45c0" providerId="ADAL" clId="{F81B6161-871A-479F-BB9E-D917F3DB980B}" dt="2025-09-19T20:29:22.213" v="23816" actId="47"/>
        <pc:sldMkLst>
          <pc:docMk/>
          <pc:sldMk cId="466669836" sldId="399"/>
        </pc:sldMkLst>
      </pc:sldChg>
      <pc:sldChg chg="addSp modSp add mod">
        <pc:chgData name="Leonard, Kristen *" userId="a38f7ebc-66e0-4d8c-90e8-f6a5746f45c0" providerId="ADAL" clId="{F81B6161-871A-479F-BB9E-D917F3DB980B}" dt="2025-09-19T20:54:55.887" v="24128" actId="14100"/>
        <pc:sldMkLst>
          <pc:docMk/>
          <pc:sldMk cId="704271253" sldId="399"/>
        </pc:sldMkLst>
        <pc:spChg chg="mod">
          <ac:chgData name="Leonard, Kristen *" userId="a38f7ebc-66e0-4d8c-90e8-f6a5746f45c0" providerId="ADAL" clId="{F81B6161-871A-479F-BB9E-D917F3DB980B}" dt="2025-09-19T20:54:55.887" v="24128" actId="14100"/>
          <ac:spMkLst>
            <pc:docMk/>
            <pc:sldMk cId="704271253" sldId="399"/>
            <ac:spMk id="3" creationId="{60F98953-F173-671A-CA2C-65A20B40B893}"/>
          </ac:spMkLst>
        </pc:spChg>
        <pc:spChg chg="add mod">
          <ac:chgData name="Leonard, Kristen *" userId="a38f7ebc-66e0-4d8c-90e8-f6a5746f45c0" providerId="ADAL" clId="{F81B6161-871A-479F-BB9E-D917F3DB980B}" dt="2025-09-19T20:33:40.849" v="23864" actId="14100"/>
          <ac:spMkLst>
            <pc:docMk/>
            <pc:sldMk cId="704271253" sldId="399"/>
            <ac:spMk id="8" creationId="{4A47F080-C66A-3458-3FB6-BD180E8D9747}"/>
          </ac:spMkLst>
        </pc:spChg>
        <pc:spChg chg="add mod">
          <ac:chgData name="Leonard, Kristen *" userId="a38f7ebc-66e0-4d8c-90e8-f6a5746f45c0" providerId="ADAL" clId="{F81B6161-871A-479F-BB9E-D917F3DB980B}" dt="2025-09-19T20:34:35.507" v="23903" actId="1076"/>
          <ac:spMkLst>
            <pc:docMk/>
            <pc:sldMk cId="704271253" sldId="399"/>
            <ac:spMk id="11" creationId="{78B22A64-7C09-F003-E335-1716612CCCD5}"/>
          </ac:spMkLst>
        </pc:spChg>
        <pc:picChg chg="add mod">
          <ac:chgData name="Leonard, Kristen *" userId="a38f7ebc-66e0-4d8c-90e8-f6a5746f45c0" providerId="ADAL" clId="{F81B6161-871A-479F-BB9E-D917F3DB980B}" dt="2025-09-19T20:33:04.300" v="23859" actId="1076"/>
          <ac:picMkLst>
            <pc:docMk/>
            <pc:sldMk cId="704271253" sldId="399"/>
            <ac:picMk id="7" creationId="{3C817C43-9B2F-641C-B564-39EEC27079EC}"/>
          </ac:picMkLst>
        </pc:picChg>
        <pc:cxnChg chg="add mod">
          <ac:chgData name="Leonard, Kristen *" userId="a38f7ebc-66e0-4d8c-90e8-f6a5746f45c0" providerId="ADAL" clId="{F81B6161-871A-479F-BB9E-D917F3DB980B}" dt="2025-09-19T20:34:42.548" v="23904" actId="208"/>
          <ac:cxnSpMkLst>
            <pc:docMk/>
            <pc:sldMk cId="704271253" sldId="399"/>
            <ac:cxnSpMk id="10" creationId="{76469AE7-5838-3DDC-82D9-EF1F98721176}"/>
          </ac:cxnSpMkLst>
        </pc:cxnChg>
      </pc:sldChg>
      <pc:sldChg chg="addSp delSp modSp add mod">
        <pc:chgData name="Leonard, Kristen *" userId="a38f7ebc-66e0-4d8c-90e8-f6a5746f45c0" providerId="ADAL" clId="{F81B6161-871A-479F-BB9E-D917F3DB980B}" dt="2025-09-19T20:44:08.193" v="23979" actId="1582"/>
        <pc:sldMkLst>
          <pc:docMk/>
          <pc:sldMk cId="68804486" sldId="400"/>
        </pc:sldMkLst>
        <pc:spChg chg="mod">
          <ac:chgData name="Leonard, Kristen *" userId="a38f7ebc-66e0-4d8c-90e8-f6a5746f45c0" providerId="ADAL" clId="{F81B6161-871A-479F-BB9E-D917F3DB980B}" dt="2025-09-19T20:43:35.260" v="23973" actId="14100"/>
          <ac:spMkLst>
            <pc:docMk/>
            <pc:sldMk cId="68804486" sldId="400"/>
            <ac:spMk id="3" creationId="{0EC4E783-8A10-83CC-36E6-9A89158D4801}"/>
          </ac:spMkLst>
        </pc:spChg>
        <pc:picChg chg="add mod">
          <ac:chgData name="Leonard, Kristen *" userId="a38f7ebc-66e0-4d8c-90e8-f6a5746f45c0" providerId="ADAL" clId="{F81B6161-871A-479F-BB9E-D917F3DB980B}" dt="2025-09-19T20:36:00.753" v="23906" actId="1076"/>
          <ac:picMkLst>
            <pc:docMk/>
            <pc:sldMk cId="68804486" sldId="400"/>
            <ac:picMk id="7" creationId="{8926DFC1-5A14-7C99-4A8C-637A2D473D16}"/>
          </ac:picMkLst>
        </pc:picChg>
        <pc:picChg chg="add mod">
          <ac:chgData name="Leonard, Kristen *" userId="a38f7ebc-66e0-4d8c-90e8-f6a5746f45c0" providerId="ADAL" clId="{F81B6161-871A-479F-BB9E-D917F3DB980B}" dt="2025-09-19T20:42:26.732" v="23964" actId="1076"/>
          <ac:picMkLst>
            <pc:docMk/>
            <pc:sldMk cId="68804486" sldId="400"/>
            <ac:picMk id="10" creationId="{6F20B532-61D8-0250-FBD0-3E2614AAB129}"/>
          </ac:picMkLst>
        </pc:picChg>
        <pc:picChg chg="add mod">
          <ac:chgData name="Leonard, Kristen *" userId="a38f7ebc-66e0-4d8c-90e8-f6a5746f45c0" providerId="ADAL" clId="{F81B6161-871A-479F-BB9E-D917F3DB980B}" dt="2025-09-19T20:43:29.579" v="23972" actId="1076"/>
          <ac:picMkLst>
            <pc:docMk/>
            <pc:sldMk cId="68804486" sldId="400"/>
            <ac:picMk id="12" creationId="{5B18D560-2E90-4CCC-475A-38E88DBF4538}"/>
          </ac:picMkLst>
        </pc:picChg>
        <pc:cxnChg chg="add mod">
          <ac:chgData name="Leonard, Kristen *" userId="a38f7ebc-66e0-4d8c-90e8-f6a5746f45c0" providerId="ADAL" clId="{F81B6161-871A-479F-BB9E-D917F3DB980B}" dt="2025-09-19T20:43:51.948" v="23976" actId="1582"/>
          <ac:cxnSpMkLst>
            <pc:docMk/>
            <pc:sldMk cId="68804486" sldId="400"/>
            <ac:cxnSpMk id="14" creationId="{F1562035-CA42-E346-C8A0-9F34B3964F22}"/>
          </ac:cxnSpMkLst>
        </pc:cxnChg>
        <pc:cxnChg chg="add mod">
          <ac:chgData name="Leonard, Kristen *" userId="a38f7ebc-66e0-4d8c-90e8-f6a5746f45c0" providerId="ADAL" clId="{F81B6161-871A-479F-BB9E-D917F3DB980B}" dt="2025-09-19T20:44:08.193" v="23979" actId="1582"/>
          <ac:cxnSpMkLst>
            <pc:docMk/>
            <pc:sldMk cId="68804486" sldId="400"/>
            <ac:cxnSpMk id="16" creationId="{C616E6F6-7014-3C38-019E-50C2624D4F68}"/>
          </ac:cxnSpMkLst>
        </pc:cxnChg>
      </pc:sldChg>
      <pc:sldChg chg="addSp delSp modSp add mod">
        <pc:chgData name="Leonard, Kristen *" userId="a38f7ebc-66e0-4d8c-90e8-f6a5746f45c0" providerId="ADAL" clId="{F81B6161-871A-479F-BB9E-D917F3DB980B}" dt="2025-09-19T20:37:55.722" v="23935" actId="14100"/>
        <pc:sldMkLst>
          <pc:docMk/>
          <pc:sldMk cId="2498086445" sldId="401"/>
        </pc:sldMkLst>
        <pc:spChg chg="mod">
          <ac:chgData name="Leonard, Kristen *" userId="a38f7ebc-66e0-4d8c-90e8-f6a5746f45c0" providerId="ADAL" clId="{F81B6161-871A-479F-BB9E-D917F3DB980B}" dt="2025-09-19T20:37:11.102" v="23924" actId="1076"/>
          <ac:spMkLst>
            <pc:docMk/>
            <pc:sldMk cId="2498086445" sldId="401"/>
            <ac:spMk id="3" creationId="{A721C50E-4A55-E42D-DAD8-CE358D969F7E}"/>
          </ac:spMkLst>
        </pc:spChg>
        <pc:spChg chg="add mod">
          <ac:chgData name="Leonard, Kristen *" userId="a38f7ebc-66e0-4d8c-90e8-f6a5746f45c0" providerId="ADAL" clId="{F81B6161-871A-479F-BB9E-D917F3DB980B}" dt="2025-09-19T20:37:37.139" v="23931" actId="1036"/>
          <ac:spMkLst>
            <pc:docMk/>
            <pc:sldMk cId="2498086445" sldId="401"/>
            <ac:spMk id="11" creationId="{ADE5E49E-97C4-3025-3E6F-FD6C09A50E6B}"/>
          </ac:spMkLst>
        </pc:spChg>
        <pc:spChg chg="add mod">
          <ac:chgData name="Leonard, Kristen *" userId="a38f7ebc-66e0-4d8c-90e8-f6a5746f45c0" providerId="ADAL" clId="{F81B6161-871A-479F-BB9E-D917F3DB980B}" dt="2025-09-19T20:37:55.722" v="23935" actId="14100"/>
          <ac:spMkLst>
            <pc:docMk/>
            <pc:sldMk cId="2498086445" sldId="401"/>
            <ac:spMk id="12" creationId="{76432471-1F27-D9B5-3A67-337A67309527}"/>
          </ac:spMkLst>
        </pc:spChg>
        <pc:picChg chg="add mod modCrop">
          <ac:chgData name="Leonard, Kristen *" userId="a38f7ebc-66e0-4d8c-90e8-f6a5746f45c0" providerId="ADAL" clId="{F81B6161-871A-479F-BB9E-D917F3DB980B}" dt="2025-09-19T20:37:13.748" v="23925" actId="1076"/>
          <ac:picMkLst>
            <pc:docMk/>
            <pc:sldMk cId="2498086445" sldId="401"/>
            <ac:picMk id="8" creationId="{0585D304-32F4-E022-D2C9-C03E94C307A7}"/>
          </ac:picMkLst>
        </pc:picChg>
      </pc:sldChg>
      <pc:sldChg chg="addSp delSp modSp add mod">
        <pc:chgData name="Leonard, Kristen *" userId="a38f7ebc-66e0-4d8c-90e8-f6a5746f45c0" providerId="ADAL" clId="{F81B6161-871A-479F-BB9E-D917F3DB980B}" dt="2025-09-22T12:31:17.278" v="24192" actId="20577"/>
        <pc:sldMkLst>
          <pc:docMk/>
          <pc:sldMk cId="2855648692" sldId="402"/>
        </pc:sldMkLst>
        <pc:spChg chg="mod">
          <ac:chgData name="Leonard, Kristen *" userId="a38f7ebc-66e0-4d8c-90e8-f6a5746f45c0" providerId="ADAL" clId="{F81B6161-871A-479F-BB9E-D917F3DB980B}" dt="2025-09-19T20:50:56.513" v="23997" actId="1076"/>
          <ac:spMkLst>
            <pc:docMk/>
            <pc:sldMk cId="2855648692" sldId="402"/>
            <ac:spMk id="3" creationId="{2FFD63CF-96A2-F814-5600-8F8E656E90C6}"/>
          </ac:spMkLst>
        </pc:spChg>
        <pc:spChg chg="add mod">
          <ac:chgData name="Leonard, Kristen *" userId="a38f7ebc-66e0-4d8c-90e8-f6a5746f45c0" providerId="ADAL" clId="{F81B6161-871A-479F-BB9E-D917F3DB980B}" dt="2025-09-19T20:51:47.632" v="24006" actId="1582"/>
          <ac:spMkLst>
            <pc:docMk/>
            <pc:sldMk cId="2855648692" sldId="402"/>
            <ac:spMk id="19" creationId="{B2E47BDC-40D2-2719-A963-0DA77DCBD5BE}"/>
          </ac:spMkLst>
        </pc:spChg>
        <pc:spChg chg="add mod">
          <ac:chgData name="Leonard, Kristen *" userId="a38f7ebc-66e0-4d8c-90e8-f6a5746f45c0" providerId="ADAL" clId="{F81B6161-871A-479F-BB9E-D917F3DB980B}" dt="2025-09-19T20:52:20.588" v="24009" actId="14100"/>
          <ac:spMkLst>
            <pc:docMk/>
            <pc:sldMk cId="2855648692" sldId="402"/>
            <ac:spMk id="20" creationId="{FD483C6B-9B9F-CF89-436B-298AD73B1A6B}"/>
          </ac:spMkLst>
        </pc:spChg>
        <pc:spChg chg="add mod">
          <ac:chgData name="Leonard, Kristen *" userId="a38f7ebc-66e0-4d8c-90e8-f6a5746f45c0" providerId="ADAL" clId="{F81B6161-871A-479F-BB9E-D917F3DB980B}" dt="2025-09-22T12:31:17.278" v="24192" actId="20577"/>
          <ac:spMkLst>
            <pc:docMk/>
            <pc:sldMk cId="2855648692" sldId="402"/>
            <ac:spMk id="28" creationId="{BD9A16A5-B096-DC6E-86A6-2742469E6478}"/>
          </ac:spMkLst>
        </pc:spChg>
        <pc:picChg chg="add mod">
          <ac:chgData name="Leonard, Kristen *" userId="a38f7ebc-66e0-4d8c-90e8-f6a5746f45c0" providerId="ADAL" clId="{F81B6161-871A-479F-BB9E-D917F3DB980B}" dt="2025-09-19T20:51:22.615" v="24002" actId="208"/>
          <ac:picMkLst>
            <pc:docMk/>
            <pc:sldMk cId="2855648692" sldId="402"/>
            <ac:picMk id="8" creationId="{4DEDAF48-E3A7-7BE6-47B1-37BA3FC0C804}"/>
          </ac:picMkLst>
        </pc:picChg>
        <pc:picChg chg="add mod">
          <ac:chgData name="Leonard, Kristen *" userId="a38f7ebc-66e0-4d8c-90e8-f6a5746f45c0" providerId="ADAL" clId="{F81B6161-871A-479F-BB9E-D917F3DB980B}" dt="2025-09-19T20:51:22.615" v="24002" actId="208"/>
          <ac:picMkLst>
            <pc:docMk/>
            <pc:sldMk cId="2855648692" sldId="402"/>
            <ac:picMk id="10" creationId="{7F26337A-B4F5-204F-701C-B52D0CADDD13}"/>
          </ac:picMkLst>
        </pc:picChg>
        <pc:picChg chg="add mod">
          <ac:chgData name="Leonard, Kristen *" userId="a38f7ebc-66e0-4d8c-90e8-f6a5746f45c0" providerId="ADAL" clId="{F81B6161-871A-479F-BB9E-D917F3DB980B}" dt="2025-09-19T20:51:22.615" v="24002" actId="208"/>
          <ac:picMkLst>
            <pc:docMk/>
            <pc:sldMk cId="2855648692" sldId="402"/>
            <ac:picMk id="12" creationId="{DD9E277B-190B-46C5-95E7-35221ED5D7EE}"/>
          </ac:picMkLst>
        </pc:picChg>
        <pc:picChg chg="add mod">
          <ac:chgData name="Leonard, Kristen *" userId="a38f7ebc-66e0-4d8c-90e8-f6a5746f45c0" providerId="ADAL" clId="{F81B6161-871A-479F-BB9E-D917F3DB980B}" dt="2025-09-19T20:51:22.615" v="24002" actId="208"/>
          <ac:picMkLst>
            <pc:docMk/>
            <pc:sldMk cId="2855648692" sldId="402"/>
            <ac:picMk id="14" creationId="{93DFE2C0-0686-28EB-EA3A-D58A818E7592}"/>
          </ac:picMkLst>
        </pc:picChg>
        <pc:picChg chg="add mod">
          <ac:chgData name="Leonard, Kristen *" userId="a38f7ebc-66e0-4d8c-90e8-f6a5746f45c0" providerId="ADAL" clId="{F81B6161-871A-479F-BB9E-D917F3DB980B}" dt="2025-09-19T20:51:22.615" v="24002" actId="208"/>
          <ac:picMkLst>
            <pc:docMk/>
            <pc:sldMk cId="2855648692" sldId="402"/>
            <ac:picMk id="16" creationId="{72B75F93-FCB9-5D98-2DED-410AB4618A6F}"/>
          </ac:picMkLst>
        </pc:picChg>
        <pc:picChg chg="add mod">
          <ac:chgData name="Leonard, Kristen *" userId="a38f7ebc-66e0-4d8c-90e8-f6a5746f45c0" providerId="ADAL" clId="{F81B6161-871A-479F-BB9E-D917F3DB980B}" dt="2025-09-19T20:51:22.615" v="24002" actId="208"/>
          <ac:picMkLst>
            <pc:docMk/>
            <pc:sldMk cId="2855648692" sldId="402"/>
            <ac:picMk id="18" creationId="{9E8943F3-E6B6-7B4F-8DA9-2C29C83F2111}"/>
          </ac:picMkLst>
        </pc:picChg>
        <pc:cxnChg chg="add mod">
          <ac:chgData name="Leonard, Kristen *" userId="a38f7ebc-66e0-4d8c-90e8-f6a5746f45c0" providerId="ADAL" clId="{F81B6161-871A-479F-BB9E-D917F3DB980B}" dt="2025-09-19T20:54:13.524" v="24125" actId="1582"/>
          <ac:cxnSpMkLst>
            <pc:docMk/>
            <pc:sldMk cId="2855648692" sldId="402"/>
            <ac:cxnSpMk id="24" creationId="{934CFE70-FE73-3BA0-5D8B-ED14729C54D4}"/>
          </ac:cxnSpMkLst>
        </pc:cxnChg>
        <pc:cxnChg chg="add mod">
          <ac:chgData name="Leonard, Kristen *" userId="a38f7ebc-66e0-4d8c-90e8-f6a5746f45c0" providerId="ADAL" clId="{F81B6161-871A-479F-BB9E-D917F3DB980B}" dt="2025-09-19T20:54:13.524" v="24125" actId="1582"/>
          <ac:cxnSpMkLst>
            <pc:docMk/>
            <pc:sldMk cId="2855648692" sldId="402"/>
            <ac:cxnSpMk id="25" creationId="{8A9DE048-D6D7-3D31-908A-531DC23CA5AF}"/>
          </ac:cxnSpMkLst>
        </pc:cxnChg>
      </pc:sldChg>
      <pc:sldChg chg="addSp modSp add mod">
        <pc:chgData name="Leonard, Kristen *" userId="a38f7ebc-66e0-4d8c-90e8-f6a5746f45c0" providerId="ADAL" clId="{F81B6161-871A-479F-BB9E-D917F3DB980B}" dt="2025-09-19T20:54:45.023" v="24127" actId="14100"/>
        <pc:sldMkLst>
          <pc:docMk/>
          <pc:sldMk cId="3620468289" sldId="403"/>
        </pc:sldMkLst>
        <pc:spChg chg="mod">
          <ac:chgData name="Leonard, Kristen *" userId="a38f7ebc-66e0-4d8c-90e8-f6a5746f45c0" providerId="ADAL" clId="{F81B6161-871A-479F-BB9E-D917F3DB980B}" dt="2025-09-19T20:54:45.023" v="24127" actId="14100"/>
          <ac:spMkLst>
            <pc:docMk/>
            <pc:sldMk cId="3620468289" sldId="403"/>
            <ac:spMk id="3" creationId="{CC9A54C6-21DA-8596-62FE-798285F0F75C}"/>
          </ac:spMkLst>
        </pc:spChg>
        <pc:spChg chg="add mod">
          <ac:chgData name="Leonard, Kristen *" userId="a38f7ebc-66e0-4d8c-90e8-f6a5746f45c0" providerId="ADAL" clId="{F81B6161-871A-479F-BB9E-D917F3DB980B}" dt="2025-09-19T20:32:31.476" v="23857" actId="1582"/>
          <ac:spMkLst>
            <pc:docMk/>
            <pc:sldMk cId="3620468289" sldId="403"/>
            <ac:spMk id="9" creationId="{B61F7985-D30B-EB34-60EF-18FE8A496422}"/>
          </ac:spMkLst>
        </pc:spChg>
        <pc:picChg chg="add mod">
          <ac:chgData name="Leonard, Kristen *" userId="a38f7ebc-66e0-4d8c-90e8-f6a5746f45c0" providerId="ADAL" clId="{F81B6161-871A-479F-BB9E-D917F3DB980B}" dt="2025-09-19T20:32:09.870" v="23853" actId="1076"/>
          <ac:picMkLst>
            <pc:docMk/>
            <pc:sldMk cId="3620468289" sldId="403"/>
            <ac:picMk id="8" creationId="{A65C2507-BE61-6535-70C9-1F021AEA3D26}"/>
          </ac:picMkLst>
        </pc:picChg>
      </pc:sldChg>
      <pc:sldChg chg="addSp delSp modSp add mod">
        <pc:chgData name="Leonard, Kristen *" userId="a38f7ebc-66e0-4d8c-90e8-f6a5746f45c0" providerId="ADAL" clId="{F81B6161-871A-479F-BB9E-D917F3DB980B}" dt="2025-09-19T20:39:25.598" v="23959" actId="14100"/>
        <pc:sldMkLst>
          <pc:docMk/>
          <pc:sldMk cId="3578754852" sldId="404"/>
        </pc:sldMkLst>
        <pc:spChg chg="add mod">
          <ac:chgData name="Leonard, Kristen *" userId="a38f7ebc-66e0-4d8c-90e8-f6a5746f45c0" providerId="ADAL" clId="{F81B6161-871A-479F-BB9E-D917F3DB980B}" dt="2025-09-19T20:39:04.332" v="23954" actId="1076"/>
          <ac:spMkLst>
            <pc:docMk/>
            <pc:sldMk cId="3578754852" sldId="404"/>
            <ac:spMk id="10" creationId="{08764528-2F18-BC44-E477-33B410EBF059}"/>
          </ac:spMkLst>
        </pc:spChg>
        <pc:spChg chg="mod">
          <ac:chgData name="Leonard, Kristen *" userId="a38f7ebc-66e0-4d8c-90e8-f6a5746f45c0" providerId="ADAL" clId="{F81B6161-871A-479F-BB9E-D917F3DB980B}" dt="2025-09-19T20:38:57.668" v="23952" actId="1036"/>
          <ac:spMkLst>
            <pc:docMk/>
            <pc:sldMk cId="3578754852" sldId="404"/>
            <ac:spMk id="12" creationId="{59CBAA76-0AB1-D1B3-EDE5-5982502DBAD0}"/>
          </ac:spMkLst>
        </pc:spChg>
        <pc:spChg chg="add mod">
          <ac:chgData name="Leonard, Kristen *" userId="a38f7ebc-66e0-4d8c-90e8-f6a5746f45c0" providerId="ADAL" clId="{F81B6161-871A-479F-BB9E-D917F3DB980B}" dt="2025-09-19T20:39:12.543" v="23956" actId="1076"/>
          <ac:spMkLst>
            <pc:docMk/>
            <pc:sldMk cId="3578754852" sldId="404"/>
            <ac:spMk id="13" creationId="{30F740C6-91CC-C5DC-03EC-D3707C0AFE45}"/>
          </ac:spMkLst>
        </pc:spChg>
        <pc:spChg chg="add mod">
          <ac:chgData name="Leonard, Kristen *" userId="a38f7ebc-66e0-4d8c-90e8-f6a5746f45c0" providerId="ADAL" clId="{F81B6161-871A-479F-BB9E-D917F3DB980B}" dt="2025-09-19T20:39:25.598" v="23959" actId="14100"/>
          <ac:spMkLst>
            <pc:docMk/>
            <pc:sldMk cId="3578754852" sldId="404"/>
            <ac:spMk id="14" creationId="{8680E9B2-0B15-C44E-3DBD-960EFAF146D1}"/>
          </ac:spMkLst>
        </pc:spChg>
        <pc:picChg chg="add mod ord">
          <ac:chgData name="Leonard, Kristen *" userId="a38f7ebc-66e0-4d8c-90e8-f6a5746f45c0" providerId="ADAL" clId="{F81B6161-871A-479F-BB9E-D917F3DB980B}" dt="2025-09-19T20:38:17.658" v="23943" actId="1076"/>
          <ac:picMkLst>
            <pc:docMk/>
            <pc:sldMk cId="3578754852" sldId="404"/>
            <ac:picMk id="9" creationId="{6F886861-7861-7A5D-C6B1-D0CC0C18CBC1}"/>
          </ac:picMkLst>
        </pc:picChg>
      </pc:sldChg>
      <pc:sldChg chg="add">
        <pc:chgData name="Leonard, Kristen *" userId="a38f7ebc-66e0-4d8c-90e8-f6a5746f45c0" providerId="ADAL" clId="{F81B6161-871A-479F-BB9E-D917F3DB980B}" dt="2025-09-22T13:42:09.805" v="24571"/>
        <pc:sldMkLst>
          <pc:docMk/>
          <pc:sldMk cId="3103658493" sldId="405"/>
        </pc:sldMkLst>
      </pc:sldChg>
      <pc:sldChg chg="modSp add mod">
        <pc:chgData name="Leonard, Kristen *" userId="a38f7ebc-66e0-4d8c-90e8-f6a5746f45c0" providerId="ADAL" clId="{F81B6161-871A-479F-BB9E-D917F3DB980B}" dt="2025-09-23T12:28:51.089" v="28260" actId="255"/>
        <pc:sldMkLst>
          <pc:docMk/>
          <pc:sldMk cId="886611782" sldId="406"/>
        </pc:sldMkLst>
        <pc:spChg chg="mod">
          <ac:chgData name="Leonard, Kristen *" userId="a38f7ebc-66e0-4d8c-90e8-f6a5746f45c0" providerId="ADAL" clId="{F81B6161-871A-479F-BB9E-D917F3DB980B}" dt="2025-09-22T13:50:56.232" v="24763" actId="20577"/>
          <ac:spMkLst>
            <pc:docMk/>
            <pc:sldMk cId="886611782" sldId="406"/>
            <ac:spMk id="2" creationId="{272860F0-656E-30B5-35BA-63DABB277EFE}"/>
          </ac:spMkLst>
        </pc:spChg>
        <pc:spChg chg="mod">
          <ac:chgData name="Leonard, Kristen *" userId="a38f7ebc-66e0-4d8c-90e8-f6a5746f45c0" providerId="ADAL" clId="{F81B6161-871A-479F-BB9E-D917F3DB980B}" dt="2025-09-22T21:56:33.206" v="27394" actId="1076"/>
          <ac:spMkLst>
            <pc:docMk/>
            <pc:sldMk cId="886611782" sldId="406"/>
            <ac:spMk id="3" creationId="{BA60B453-AE48-6623-4ADB-0602674A24C8}"/>
          </ac:spMkLst>
        </pc:spChg>
        <pc:graphicFrameChg chg="mod modGraphic">
          <ac:chgData name="Leonard, Kristen *" userId="a38f7ebc-66e0-4d8c-90e8-f6a5746f45c0" providerId="ADAL" clId="{F81B6161-871A-479F-BB9E-D917F3DB980B}" dt="2025-09-23T12:28:51.089" v="28260" actId="255"/>
          <ac:graphicFrameMkLst>
            <pc:docMk/>
            <pc:sldMk cId="886611782" sldId="406"/>
            <ac:graphicFrameMk id="8" creationId="{1915BFC1-770E-0742-883D-2D592E2C7055}"/>
          </ac:graphicFrameMkLst>
        </pc:graphicFrameChg>
      </pc:sldChg>
      <pc:sldChg chg="add del">
        <pc:chgData name="Leonard, Kristen *" userId="a38f7ebc-66e0-4d8c-90e8-f6a5746f45c0" providerId="ADAL" clId="{F81B6161-871A-479F-BB9E-D917F3DB980B}" dt="2025-09-22T13:49:50.806" v="24760" actId="47"/>
        <pc:sldMkLst>
          <pc:docMk/>
          <pc:sldMk cId="1749937628" sldId="406"/>
        </pc:sldMkLst>
      </pc:sldChg>
      <pc:sldChg chg="addSp modSp new del mod">
        <pc:chgData name="Leonard, Kristen *" userId="a38f7ebc-66e0-4d8c-90e8-f6a5746f45c0" providerId="ADAL" clId="{F81B6161-871A-479F-BB9E-D917F3DB980B}" dt="2025-09-24T12:42:12.534" v="32111" actId="47"/>
        <pc:sldMkLst>
          <pc:docMk/>
          <pc:sldMk cId="859137787" sldId="407"/>
        </pc:sldMkLst>
      </pc:sldChg>
      <pc:sldChg chg="addSp modSp add del mod">
        <pc:chgData name="Leonard, Kristen *" userId="a38f7ebc-66e0-4d8c-90e8-f6a5746f45c0" providerId="ADAL" clId="{F81B6161-871A-479F-BB9E-D917F3DB980B}" dt="2025-09-22T14:12:13.556" v="24882" actId="47"/>
        <pc:sldMkLst>
          <pc:docMk/>
          <pc:sldMk cId="800313475" sldId="408"/>
        </pc:sldMkLst>
      </pc:sldChg>
      <pc:sldChg chg="addSp delSp modSp add del mod">
        <pc:chgData name="Leonard, Kristen *" userId="a38f7ebc-66e0-4d8c-90e8-f6a5746f45c0" providerId="ADAL" clId="{F81B6161-871A-479F-BB9E-D917F3DB980B}" dt="2025-09-24T12:42:13.319" v="32112" actId="47"/>
        <pc:sldMkLst>
          <pc:docMk/>
          <pc:sldMk cId="2309245169" sldId="408"/>
        </pc:sldMkLst>
      </pc:sldChg>
      <pc:sldChg chg="addSp delSp modSp add del mod">
        <pc:chgData name="Leonard, Kristen *" userId="a38f7ebc-66e0-4d8c-90e8-f6a5746f45c0" providerId="ADAL" clId="{F81B6161-871A-479F-BB9E-D917F3DB980B}" dt="2025-09-24T12:42:13.524" v="32113" actId="47"/>
        <pc:sldMkLst>
          <pc:docMk/>
          <pc:sldMk cId="2486953451" sldId="409"/>
        </pc:sldMkLst>
      </pc:sldChg>
      <pc:sldChg chg="addSp modSp add del mod">
        <pc:chgData name="Leonard, Kristen *" userId="a38f7ebc-66e0-4d8c-90e8-f6a5746f45c0" providerId="ADAL" clId="{F81B6161-871A-479F-BB9E-D917F3DB980B}" dt="2025-09-22T14:12:23.357" v="24887" actId="47"/>
        <pc:sldMkLst>
          <pc:docMk/>
          <pc:sldMk cId="2918422440" sldId="409"/>
        </pc:sldMkLst>
      </pc:sldChg>
      <pc:sldChg chg="addSp delSp modSp add del mod">
        <pc:chgData name="Leonard, Kristen *" userId="a38f7ebc-66e0-4d8c-90e8-f6a5746f45c0" providerId="ADAL" clId="{F81B6161-871A-479F-BB9E-D917F3DB980B}" dt="2025-09-24T12:42:14.357" v="32114" actId="47"/>
        <pc:sldMkLst>
          <pc:docMk/>
          <pc:sldMk cId="1606984264" sldId="410"/>
        </pc:sldMkLst>
      </pc:sldChg>
      <pc:sldChg chg="addSp modSp add del mod">
        <pc:chgData name="Leonard, Kristen *" userId="a38f7ebc-66e0-4d8c-90e8-f6a5746f45c0" providerId="ADAL" clId="{F81B6161-871A-479F-BB9E-D917F3DB980B}" dt="2025-09-22T14:12:19.264" v="24885" actId="47"/>
        <pc:sldMkLst>
          <pc:docMk/>
          <pc:sldMk cId="3217395148" sldId="410"/>
        </pc:sldMkLst>
      </pc:sldChg>
      <pc:sldChg chg="addSp delSp modSp add del mod">
        <pc:chgData name="Leonard, Kristen *" userId="a38f7ebc-66e0-4d8c-90e8-f6a5746f45c0" providerId="ADAL" clId="{F81B6161-871A-479F-BB9E-D917F3DB980B}" dt="2025-09-24T12:42:15.286" v="32115" actId="47"/>
        <pc:sldMkLst>
          <pc:docMk/>
          <pc:sldMk cId="1829513452" sldId="411"/>
        </pc:sldMkLst>
      </pc:sldChg>
      <pc:sldChg chg="addSp modSp add del">
        <pc:chgData name="Leonard, Kristen *" userId="a38f7ebc-66e0-4d8c-90e8-f6a5746f45c0" providerId="ADAL" clId="{F81B6161-871A-479F-BB9E-D917F3DB980B}" dt="2025-09-22T14:12:20.806" v="24886" actId="47"/>
        <pc:sldMkLst>
          <pc:docMk/>
          <pc:sldMk cId="3457766030" sldId="411"/>
        </pc:sldMkLst>
      </pc:sldChg>
      <pc:sldChg chg="addSp modSp add del mod">
        <pc:chgData name="Leonard, Kristen *" userId="a38f7ebc-66e0-4d8c-90e8-f6a5746f45c0" providerId="ADAL" clId="{F81B6161-871A-479F-BB9E-D917F3DB980B}" dt="2025-09-22T14:12:05.797" v="24876" actId="47"/>
        <pc:sldMkLst>
          <pc:docMk/>
          <pc:sldMk cId="1733182528" sldId="412"/>
        </pc:sldMkLst>
      </pc:sldChg>
      <pc:sldChg chg="addSp delSp modSp add del mod">
        <pc:chgData name="Leonard, Kristen *" userId="a38f7ebc-66e0-4d8c-90e8-f6a5746f45c0" providerId="ADAL" clId="{F81B6161-871A-479F-BB9E-D917F3DB980B}" dt="2025-09-24T12:42:16.308" v="32116" actId="47"/>
        <pc:sldMkLst>
          <pc:docMk/>
          <pc:sldMk cId="2980032928" sldId="412"/>
        </pc:sldMkLst>
      </pc:sldChg>
      <pc:sldChg chg="addSp delSp modSp add del mod">
        <pc:chgData name="Leonard, Kristen *" userId="a38f7ebc-66e0-4d8c-90e8-f6a5746f45c0" providerId="ADAL" clId="{F81B6161-871A-479F-BB9E-D917F3DB980B}" dt="2025-09-24T12:42:17.215" v="32117" actId="47"/>
        <pc:sldMkLst>
          <pc:docMk/>
          <pc:sldMk cId="462329451" sldId="413"/>
        </pc:sldMkLst>
      </pc:sldChg>
      <pc:sldChg chg="addSp modSp add del mod">
        <pc:chgData name="Leonard, Kristen *" userId="a38f7ebc-66e0-4d8c-90e8-f6a5746f45c0" providerId="ADAL" clId="{F81B6161-871A-479F-BB9E-D917F3DB980B}" dt="2025-09-22T14:12:06.442" v="24877" actId="47"/>
        <pc:sldMkLst>
          <pc:docMk/>
          <pc:sldMk cId="2721075637" sldId="413"/>
        </pc:sldMkLst>
      </pc:sldChg>
      <pc:sldChg chg="addSp delSp modSp add del mod">
        <pc:chgData name="Leonard, Kristen *" userId="a38f7ebc-66e0-4d8c-90e8-f6a5746f45c0" providerId="ADAL" clId="{F81B6161-871A-479F-BB9E-D917F3DB980B}" dt="2025-09-24T12:42:17.760" v="32118" actId="47"/>
        <pc:sldMkLst>
          <pc:docMk/>
          <pc:sldMk cId="3253830343" sldId="414"/>
        </pc:sldMkLst>
      </pc:sldChg>
      <pc:sldChg chg="addSp modSp add del mod">
        <pc:chgData name="Leonard, Kristen *" userId="a38f7ebc-66e0-4d8c-90e8-f6a5746f45c0" providerId="ADAL" clId="{F81B6161-871A-479F-BB9E-D917F3DB980B}" dt="2025-09-22T14:12:07.214" v="24878" actId="47"/>
        <pc:sldMkLst>
          <pc:docMk/>
          <pc:sldMk cId="3820075644" sldId="414"/>
        </pc:sldMkLst>
      </pc:sldChg>
      <pc:sldChg chg="addSp modSp add del mod">
        <pc:chgData name="Leonard, Kristen *" userId="a38f7ebc-66e0-4d8c-90e8-f6a5746f45c0" providerId="ADAL" clId="{F81B6161-871A-479F-BB9E-D917F3DB980B}" dt="2025-09-22T14:12:07.939" v="24879" actId="47"/>
        <pc:sldMkLst>
          <pc:docMk/>
          <pc:sldMk cId="782223280" sldId="415"/>
        </pc:sldMkLst>
      </pc:sldChg>
      <pc:sldChg chg="addSp delSp modSp add del mod">
        <pc:chgData name="Leonard, Kristen *" userId="a38f7ebc-66e0-4d8c-90e8-f6a5746f45c0" providerId="ADAL" clId="{F81B6161-871A-479F-BB9E-D917F3DB980B}" dt="2025-09-24T12:42:18.230" v="32119" actId="47"/>
        <pc:sldMkLst>
          <pc:docMk/>
          <pc:sldMk cId="3176517347" sldId="415"/>
        </pc:sldMkLst>
      </pc:sldChg>
      <pc:sldChg chg="addSp modSp add del mod">
        <pc:chgData name="Leonard, Kristen *" userId="a38f7ebc-66e0-4d8c-90e8-f6a5746f45c0" providerId="ADAL" clId="{F81B6161-871A-479F-BB9E-D917F3DB980B}" dt="2025-09-22T14:12:08.854" v="24880" actId="47"/>
        <pc:sldMkLst>
          <pc:docMk/>
          <pc:sldMk cId="2982483737" sldId="416"/>
        </pc:sldMkLst>
      </pc:sldChg>
      <pc:sldChg chg="addSp delSp modSp add del mod">
        <pc:chgData name="Leonard, Kristen *" userId="a38f7ebc-66e0-4d8c-90e8-f6a5746f45c0" providerId="ADAL" clId="{F81B6161-871A-479F-BB9E-D917F3DB980B}" dt="2025-09-24T12:42:18.896" v="32120" actId="47"/>
        <pc:sldMkLst>
          <pc:docMk/>
          <pc:sldMk cId="4002741553" sldId="416"/>
        </pc:sldMkLst>
      </pc:sldChg>
      <pc:sldChg chg="addSp delSp modSp add del mod">
        <pc:chgData name="Leonard, Kristen *" userId="a38f7ebc-66e0-4d8c-90e8-f6a5746f45c0" providerId="ADAL" clId="{F81B6161-871A-479F-BB9E-D917F3DB980B}" dt="2025-09-24T12:42:19.902" v="32121" actId="47"/>
        <pc:sldMkLst>
          <pc:docMk/>
          <pc:sldMk cId="1725608427" sldId="417"/>
        </pc:sldMkLst>
      </pc:sldChg>
      <pc:sldChg chg="addSp modSp add del mod">
        <pc:chgData name="Leonard, Kristen *" userId="a38f7ebc-66e0-4d8c-90e8-f6a5746f45c0" providerId="ADAL" clId="{F81B6161-871A-479F-BB9E-D917F3DB980B}" dt="2025-09-22T14:12:11.203" v="24881" actId="47"/>
        <pc:sldMkLst>
          <pc:docMk/>
          <pc:sldMk cId="3877229182" sldId="417"/>
        </pc:sldMkLst>
      </pc:sldChg>
      <pc:sldChg chg="addSp delSp modSp add del mod">
        <pc:chgData name="Leonard, Kristen *" userId="a38f7ebc-66e0-4d8c-90e8-f6a5746f45c0" providerId="ADAL" clId="{F81B6161-871A-479F-BB9E-D917F3DB980B}" dt="2025-09-22T14:26:25.386" v="25156" actId="47"/>
        <pc:sldMkLst>
          <pc:docMk/>
          <pc:sldMk cId="1442605665" sldId="418"/>
        </pc:sldMkLst>
      </pc:sldChg>
      <pc:sldChg chg="addSp delSp modSp add del mod">
        <pc:chgData name="Leonard, Kristen *" userId="a38f7ebc-66e0-4d8c-90e8-f6a5746f45c0" providerId="ADAL" clId="{F81B6161-871A-479F-BB9E-D917F3DB980B}" dt="2025-09-22T14:12:04.408" v="24875" actId="47"/>
        <pc:sldMkLst>
          <pc:docMk/>
          <pc:sldMk cId="1677425776" sldId="418"/>
        </pc:sldMkLst>
      </pc:sldChg>
      <pc:sldChg chg="add del">
        <pc:chgData name="Leonard, Kristen *" userId="a38f7ebc-66e0-4d8c-90e8-f6a5746f45c0" providerId="ADAL" clId="{F81B6161-871A-479F-BB9E-D917F3DB980B}" dt="2025-09-22T14:25:39.654" v="25151" actId="47"/>
        <pc:sldMkLst>
          <pc:docMk/>
          <pc:sldMk cId="2585014870" sldId="418"/>
        </pc:sldMkLst>
      </pc:sldChg>
      <pc:sldChg chg="delSp modSp new del mod">
        <pc:chgData name="Leonard, Kristen *" userId="a38f7ebc-66e0-4d8c-90e8-f6a5746f45c0" providerId="ADAL" clId="{F81B6161-871A-479F-BB9E-D917F3DB980B}" dt="2025-09-24T12:42:22.136" v="32123" actId="47"/>
        <pc:sldMkLst>
          <pc:docMk/>
          <pc:sldMk cId="4117201401" sldId="418"/>
        </pc:sldMkLst>
      </pc:sldChg>
      <pc:sldChg chg="add">
        <pc:chgData name="Leonard, Kristen *" userId="a38f7ebc-66e0-4d8c-90e8-f6a5746f45c0" providerId="ADAL" clId="{F81B6161-871A-479F-BB9E-D917F3DB980B}" dt="2025-09-22T14:27:09.524" v="25172"/>
        <pc:sldMkLst>
          <pc:docMk/>
          <pc:sldMk cId="3292003060" sldId="419"/>
        </pc:sldMkLst>
      </pc:sldChg>
      <pc:sldChg chg="add del">
        <pc:chgData name="Leonard, Kristen *" userId="a38f7ebc-66e0-4d8c-90e8-f6a5746f45c0" providerId="ADAL" clId="{F81B6161-871A-479F-BB9E-D917F3DB980B}" dt="2025-09-22T14:12:03.427" v="24874" actId="47"/>
        <pc:sldMkLst>
          <pc:docMk/>
          <pc:sldMk cId="3456003515" sldId="419"/>
        </pc:sldMkLst>
      </pc:sldChg>
      <pc:sldChg chg="add">
        <pc:chgData name="Leonard, Kristen *" userId="a38f7ebc-66e0-4d8c-90e8-f6a5746f45c0" providerId="ADAL" clId="{F81B6161-871A-479F-BB9E-D917F3DB980B}" dt="2025-09-22T14:27:16.026" v="25173"/>
        <pc:sldMkLst>
          <pc:docMk/>
          <pc:sldMk cId="3896956142" sldId="420"/>
        </pc:sldMkLst>
      </pc:sldChg>
      <pc:sldChg chg="add">
        <pc:chgData name="Leonard, Kristen *" userId="a38f7ebc-66e0-4d8c-90e8-f6a5746f45c0" providerId="ADAL" clId="{F81B6161-871A-479F-BB9E-D917F3DB980B}" dt="2025-09-22T14:27:26.492" v="25174"/>
        <pc:sldMkLst>
          <pc:docMk/>
          <pc:sldMk cId="2312601455" sldId="421"/>
        </pc:sldMkLst>
      </pc:sldChg>
      <pc:sldChg chg="delSp modSp add del mod">
        <pc:chgData name="Leonard, Kristen *" userId="a38f7ebc-66e0-4d8c-90e8-f6a5746f45c0" providerId="ADAL" clId="{F81B6161-871A-479F-BB9E-D917F3DB980B}" dt="2025-09-22T14:39:39.544" v="25511" actId="47"/>
        <pc:sldMkLst>
          <pc:docMk/>
          <pc:sldMk cId="2962784883" sldId="422"/>
        </pc:sldMkLst>
      </pc:sldChg>
      <pc:sldChg chg="addSp delSp modSp add del mod">
        <pc:chgData name="Leonard, Kristen *" userId="a38f7ebc-66e0-4d8c-90e8-f6a5746f45c0" providerId="ADAL" clId="{F81B6161-871A-479F-BB9E-D917F3DB980B}" dt="2025-09-24T12:42:12.063" v="32109" actId="47"/>
        <pc:sldMkLst>
          <pc:docMk/>
          <pc:sldMk cId="1626999965" sldId="423"/>
        </pc:sldMkLst>
      </pc:sldChg>
      <pc:sldChg chg="add del">
        <pc:chgData name="Leonard, Kristen *" userId="a38f7ebc-66e0-4d8c-90e8-f6a5746f45c0" providerId="ADAL" clId="{F81B6161-871A-479F-BB9E-D917F3DB980B}" dt="2025-09-22T14:47:22.890" v="25714" actId="47"/>
        <pc:sldMkLst>
          <pc:docMk/>
          <pc:sldMk cId="2764046625" sldId="424"/>
        </pc:sldMkLst>
      </pc:sldChg>
      <pc:sldChg chg="addSp delSp modSp add del mod">
        <pc:chgData name="Leonard, Kristen *" userId="a38f7ebc-66e0-4d8c-90e8-f6a5746f45c0" providerId="ADAL" clId="{F81B6161-871A-479F-BB9E-D917F3DB980B}" dt="2025-09-24T12:42:08.452" v="32096" actId="47"/>
        <pc:sldMkLst>
          <pc:docMk/>
          <pc:sldMk cId="2718834944" sldId="425"/>
        </pc:sldMkLst>
      </pc:sldChg>
      <pc:sldChg chg="addSp modSp add del mod">
        <pc:chgData name="Leonard, Kristen *" userId="a38f7ebc-66e0-4d8c-90e8-f6a5746f45c0" providerId="ADAL" clId="{F81B6161-871A-479F-BB9E-D917F3DB980B}" dt="2025-09-24T12:42:08.983" v="32097" actId="47"/>
        <pc:sldMkLst>
          <pc:docMk/>
          <pc:sldMk cId="1035231152" sldId="426"/>
        </pc:sldMkLst>
      </pc:sldChg>
      <pc:sldChg chg="addSp modSp add del mod">
        <pc:chgData name="Leonard, Kristen *" userId="a38f7ebc-66e0-4d8c-90e8-f6a5746f45c0" providerId="ADAL" clId="{F81B6161-871A-479F-BB9E-D917F3DB980B}" dt="2025-09-24T12:42:09.234" v="32098" actId="47"/>
        <pc:sldMkLst>
          <pc:docMk/>
          <pc:sldMk cId="3860268743" sldId="427"/>
        </pc:sldMkLst>
      </pc:sldChg>
      <pc:sldChg chg="addSp modSp add del mod">
        <pc:chgData name="Leonard, Kristen *" userId="a38f7ebc-66e0-4d8c-90e8-f6a5746f45c0" providerId="ADAL" clId="{F81B6161-871A-479F-BB9E-D917F3DB980B}" dt="2025-09-24T12:42:10.302" v="32102" actId="47"/>
        <pc:sldMkLst>
          <pc:docMk/>
          <pc:sldMk cId="1930214918" sldId="428"/>
        </pc:sldMkLst>
      </pc:sldChg>
      <pc:sldChg chg="addSp modSp add del mod">
        <pc:chgData name="Leonard, Kristen *" userId="a38f7ebc-66e0-4d8c-90e8-f6a5746f45c0" providerId="ADAL" clId="{F81B6161-871A-479F-BB9E-D917F3DB980B}" dt="2025-09-24T12:42:10.538" v="32103" actId="47"/>
        <pc:sldMkLst>
          <pc:docMk/>
          <pc:sldMk cId="4234292373" sldId="429"/>
        </pc:sldMkLst>
      </pc:sldChg>
      <pc:sldChg chg="addSp delSp modSp add del mod">
        <pc:chgData name="Leonard, Kristen *" userId="a38f7ebc-66e0-4d8c-90e8-f6a5746f45c0" providerId="ADAL" clId="{F81B6161-871A-479F-BB9E-D917F3DB980B}" dt="2025-09-24T12:42:09.548" v="32099" actId="47"/>
        <pc:sldMkLst>
          <pc:docMk/>
          <pc:sldMk cId="4209657990" sldId="430"/>
        </pc:sldMkLst>
      </pc:sldChg>
      <pc:sldChg chg="addSp delSp modSp add del mod">
        <pc:chgData name="Leonard, Kristen *" userId="a38f7ebc-66e0-4d8c-90e8-f6a5746f45c0" providerId="ADAL" clId="{F81B6161-871A-479F-BB9E-D917F3DB980B}" dt="2025-09-24T12:42:09.784" v="32100" actId="47"/>
        <pc:sldMkLst>
          <pc:docMk/>
          <pc:sldMk cId="2009141090" sldId="431"/>
        </pc:sldMkLst>
      </pc:sldChg>
      <pc:sldChg chg="addSp delSp modSp add del mod">
        <pc:chgData name="Leonard, Kristen *" userId="a38f7ebc-66e0-4d8c-90e8-f6a5746f45c0" providerId="ADAL" clId="{F81B6161-871A-479F-BB9E-D917F3DB980B}" dt="2025-09-24T12:42:10.056" v="32101" actId="47"/>
        <pc:sldMkLst>
          <pc:docMk/>
          <pc:sldMk cId="3462053045" sldId="432"/>
        </pc:sldMkLst>
      </pc:sldChg>
      <pc:sldChg chg="addSp delSp modSp add del mod">
        <pc:chgData name="Leonard, Kristen *" userId="a38f7ebc-66e0-4d8c-90e8-f6a5746f45c0" providerId="ADAL" clId="{F81B6161-871A-479F-BB9E-D917F3DB980B}" dt="2025-09-24T12:42:10.805" v="32104" actId="47"/>
        <pc:sldMkLst>
          <pc:docMk/>
          <pc:sldMk cId="1829883347" sldId="433"/>
        </pc:sldMkLst>
      </pc:sldChg>
      <pc:sldChg chg="addSp delSp modSp add del mod">
        <pc:chgData name="Leonard, Kristen *" userId="a38f7ebc-66e0-4d8c-90e8-f6a5746f45c0" providerId="ADAL" clId="{F81B6161-871A-479F-BB9E-D917F3DB980B}" dt="2025-09-24T12:42:11.009" v="32105" actId="47"/>
        <pc:sldMkLst>
          <pc:docMk/>
          <pc:sldMk cId="2040291001" sldId="434"/>
        </pc:sldMkLst>
      </pc:sldChg>
      <pc:sldChg chg="addSp delSp modSp add del mod">
        <pc:chgData name="Leonard, Kristen *" userId="a38f7ebc-66e0-4d8c-90e8-f6a5746f45c0" providerId="ADAL" clId="{F81B6161-871A-479F-BB9E-D917F3DB980B}" dt="2025-09-24T12:42:11.402" v="32106" actId="47"/>
        <pc:sldMkLst>
          <pc:docMk/>
          <pc:sldMk cId="326337285" sldId="435"/>
        </pc:sldMkLst>
      </pc:sldChg>
      <pc:sldChg chg="modSp add del mod">
        <pc:chgData name="Leonard, Kristen *" userId="a38f7ebc-66e0-4d8c-90e8-f6a5746f45c0" providerId="ADAL" clId="{F81B6161-871A-479F-BB9E-D917F3DB980B}" dt="2025-09-24T12:42:08.026" v="32095" actId="47"/>
        <pc:sldMkLst>
          <pc:docMk/>
          <pc:sldMk cId="3699852001" sldId="436"/>
        </pc:sldMkLst>
      </pc:sldChg>
      <pc:sldChg chg="addSp delSp modSp add del mod">
        <pc:chgData name="Leonard, Kristen *" userId="a38f7ebc-66e0-4d8c-90e8-f6a5746f45c0" providerId="ADAL" clId="{F81B6161-871A-479F-BB9E-D917F3DB980B}" dt="2025-09-24T12:42:20.911" v="32122" actId="47"/>
        <pc:sldMkLst>
          <pc:docMk/>
          <pc:sldMk cId="327401584" sldId="437"/>
        </pc:sldMkLst>
      </pc:sldChg>
      <pc:sldChg chg="modSp add mod">
        <pc:chgData name="Leonard, Kristen *" userId="a38f7ebc-66e0-4d8c-90e8-f6a5746f45c0" providerId="ADAL" clId="{F81B6161-871A-479F-BB9E-D917F3DB980B}" dt="2025-09-22T15:55:24.171" v="26886" actId="20577"/>
        <pc:sldMkLst>
          <pc:docMk/>
          <pc:sldMk cId="244295901" sldId="438"/>
        </pc:sldMkLst>
        <pc:spChg chg="mod">
          <ac:chgData name="Leonard, Kristen *" userId="a38f7ebc-66e0-4d8c-90e8-f6a5746f45c0" providerId="ADAL" clId="{F81B6161-871A-479F-BB9E-D917F3DB980B}" dt="2025-09-22T15:55:24.171" v="26886" actId="20577"/>
          <ac:spMkLst>
            <pc:docMk/>
            <pc:sldMk cId="244295901" sldId="438"/>
            <ac:spMk id="6" creationId="{110FC12C-95BA-782E-665D-9A1BEC8012A1}"/>
          </ac:spMkLst>
        </pc:spChg>
      </pc:sldChg>
      <pc:sldChg chg="addSp delSp modSp add mod">
        <pc:chgData name="Leonard, Kristen *" userId="a38f7ebc-66e0-4d8c-90e8-f6a5746f45c0" providerId="ADAL" clId="{F81B6161-871A-479F-BB9E-D917F3DB980B}" dt="2025-09-22T22:04:47.441" v="27528" actId="20577"/>
        <pc:sldMkLst>
          <pc:docMk/>
          <pc:sldMk cId="2567814674" sldId="439"/>
        </pc:sldMkLst>
        <pc:spChg chg="mod">
          <ac:chgData name="Leonard, Kristen *" userId="a38f7ebc-66e0-4d8c-90e8-f6a5746f45c0" providerId="ADAL" clId="{F81B6161-871A-479F-BB9E-D917F3DB980B}" dt="2025-09-22T22:04:47.441" v="27528" actId="20577"/>
          <ac:spMkLst>
            <pc:docMk/>
            <pc:sldMk cId="2567814674" sldId="439"/>
            <ac:spMk id="2" creationId="{99DFB7E6-39C3-2F92-0668-65B56CEA6A58}"/>
          </ac:spMkLst>
        </pc:spChg>
        <pc:picChg chg="add mod">
          <ac:chgData name="Leonard, Kristen *" userId="a38f7ebc-66e0-4d8c-90e8-f6a5746f45c0" providerId="ADAL" clId="{F81B6161-871A-479F-BB9E-D917F3DB980B}" dt="2025-09-22T21:58:05.304" v="27455" actId="1076"/>
          <ac:picMkLst>
            <pc:docMk/>
            <pc:sldMk cId="2567814674" sldId="439"/>
            <ac:picMk id="11" creationId="{53D7BEF2-7BB7-4E82-A9AD-2A3187B09222}"/>
          </ac:picMkLst>
        </pc:picChg>
      </pc:sldChg>
      <pc:sldChg chg="addSp modSp add mod">
        <pc:chgData name="Leonard, Kristen *" userId="a38f7ebc-66e0-4d8c-90e8-f6a5746f45c0" providerId="ADAL" clId="{F81B6161-871A-479F-BB9E-D917F3DB980B}" dt="2025-09-22T22:04:59.613" v="27557" actId="20577"/>
        <pc:sldMkLst>
          <pc:docMk/>
          <pc:sldMk cId="2653474060" sldId="440"/>
        </pc:sldMkLst>
        <pc:spChg chg="mod">
          <ac:chgData name="Leonard, Kristen *" userId="a38f7ebc-66e0-4d8c-90e8-f6a5746f45c0" providerId="ADAL" clId="{F81B6161-871A-479F-BB9E-D917F3DB980B}" dt="2025-09-22T22:04:59.613" v="27557" actId="20577"/>
          <ac:spMkLst>
            <pc:docMk/>
            <pc:sldMk cId="2653474060" sldId="440"/>
            <ac:spMk id="2" creationId="{97794339-CCAB-21EE-2EDD-CB51D7771DEC}"/>
          </ac:spMkLst>
        </pc:spChg>
        <pc:picChg chg="add mod">
          <ac:chgData name="Leonard, Kristen *" userId="a38f7ebc-66e0-4d8c-90e8-f6a5746f45c0" providerId="ADAL" clId="{F81B6161-871A-479F-BB9E-D917F3DB980B}" dt="2025-09-22T21:58:25.860" v="27462" actId="208"/>
          <ac:picMkLst>
            <pc:docMk/>
            <pc:sldMk cId="2653474060" sldId="440"/>
            <ac:picMk id="7" creationId="{93BE124C-6B6E-A66B-CA47-7217F8C963A2}"/>
          </ac:picMkLst>
        </pc:picChg>
      </pc:sldChg>
      <pc:sldChg chg="addSp modSp add mod">
        <pc:chgData name="Leonard, Kristen *" userId="a38f7ebc-66e0-4d8c-90e8-f6a5746f45c0" providerId="ADAL" clId="{F81B6161-871A-479F-BB9E-D917F3DB980B}" dt="2025-09-22T22:05:08.127" v="27576" actId="20577"/>
        <pc:sldMkLst>
          <pc:docMk/>
          <pc:sldMk cId="4235587343" sldId="441"/>
        </pc:sldMkLst>
        <pc:spChg chg="mod">
          <ac:chgData name="Leonard, Kristen *" userId="a38f7ebc-66e0-4d8c-90e8-f6a5746f45c0" providerId="ADAL" clId="{F81B6161-871A-479F-BB9E-D917F3DB980B}" dt="2025-09-22T22:05:08.127" v="27576" actId="20577"/>
          <ac:spMkLst>
            <pc:docMk/>
            <pc:sldMk cId="4235587343" sldId="441"/>
            <ac:spMk id="2" creationId="{BA586C1E-B547-F787-3573-9C4C1874B379}"/>
          </ac:spMkLst>
        </pc:spChg>
        <pc:picChg chg="add mod">
          <ac:chgData name="Leonard, Kristen *" userId="a38f7ebc-66e0-4d8c-90e8-f6a5746f45c0" providerId="ADAL" clId="{F81B6161-871A-479F-BB9E-D917F3DB980B}" dt="2025-09-22T21:58:56.387" v="27469" actId="1076"/>
          <ac:picMkLst>
            <pc:docMk/>
            <pc:sldMk cId="4235587343" sldId="441"/>
            <ac:picMk id="7" creationId="{D856CC6A-F0E3-1061-0D3D-BB085C98D145}"/>
          </ac:picMkLst>
        </pc:picChg>
      </pc:sldChg>
      <pc:sldChg chg="addSp modSp add mod">
        <pc:chgData name="Leonard, Kristen *" userId="a38f7ebc-66e0-4d8c-90e8-f6a5746f45c0" providerId="ADAL" clId="{F81B6161-871A-479F-BB9E-D917F3DB980B}" dt="2025-09-22T22:06:14.844" v="27612" actId="20577"/>
        <pc:sldMkLst>
          <pc:docMk/>
          <pc:sldMk cId="1231915880" sldId="442"/>
        </pc:sldMkLst>
        <pc:spChg chg="mod">
          <ac:chgData name="Leonard, Kristen *" userId="a38f7ebc-66e0-4d8c-90e8-f6a5746f45c0" providerId="ADAL" clId="{F81B6161-871A-479F-BB9E-D917F3DB980B}" dt="2025-09-22T22:06:14.844" v="27612" actId="20577"/>
          <ac:spMkLst>
            <pc:docMk/>
            <pc:sldMk cId="1231915880" sldId="442"/>
            <ac:spMk id="2" creationId="{0F1572B3-177E-DB5D-95EA-F9ABD9C608AC}"/>
          </ac:spMkLst>
        </pc:spChg>
        <pc:picChg chg="add mod">
          <ac:chgData name="Leonard, Kristen *" userId="a38f7ebc-66e0-4d8c-90e8-f6a5746f45c0" providerId="ADAL" clId="{F81B6161-871A-479F-BB9E-D917F3DB980B}" dt="2025-09-22T22:00:01.188" v="27477" actId="1076"/>
          <ac:picMkLst>
            <pc:docMk/>
            <pc:sldMk cId="1231915880" sldId="442"/>
            <ac:picMk id="7" creationId="{9C9FA12A-6247-9D75-F8E2-DAE0FB9E1828}"/>
          </ac:picMkLst>
        </pc:picChg>
      </pc:sldChg>
      <pc:sldChg chg="addSp modSp add mod">
        <pc:chgData name="Leonard, Kristen *" userId="a38f7ebc-66e0-4d8c-90e8-f6a5746f45c0" providerId="ADAL" clId="{F81B6161-871A-479F-BB9E-D917F3DB980B}" dt="2025-09-22T22:06:30.840" v="27631" actId="20577"/>
        <pc:sldMkLst>
          <pc:docMk/>
          <pc:sldMk cId="2365296256" sldId="443"/>
        </pc:sldMkLst>
        <pc:spChg chg="mod">
          <ac:chgData name="Leonard, Kristen *" userId="a38f7ebc-66e0-4d8c-90e8-f6a5746f45c0" providerId="ADAL" clId="{F81B6161-871A-479F-BB9E-D917F3DB980B}" dt="2025-09-22T22:06:30.840" v="27631" actId="20577"/>
          <ac:spMkLst>
            <pc:docMk/>
            <pc:sldMk cId="2365296256" sldId="443"/>
            <ac:spMk id="2" creationId="{DF1AAD89-67B9-0381-3C59-993CE4C88DF3}"/>
          </ac:spMkLst>
        </pc:spChg>
        <pc:picChg chg="add mod">
          <ac:chgData name="Leonard, Kristen *" userId="a38f7ebc-66e0-4d8c-90e8-f6a5746f45c0" providerId="ADAL" clId="{F81B6161-871A-479F-BB9E-D917F3DB980B}" dt="2025-09-22T22:00:25.669" v="27483" actId="1076"/>
          <ac:picMkLst>
            <pc:docMk/>
            <pc:sldMk cId="2365296256" sldId="443"/>
            <ac:picMk id="7" creationId="{9AD96D64-D2B0-0CB1-BB12-28505B64375A}"/>
          </ac:picMkLst>
        </pc:picChg>
      </pc:sldChg>
      <pc:sldChg chg="addSp modSp add mod">
        <pc:chgData name="Leonard, Kristen *" userId="a38f7ebc-66e0-4d8c-90e8-f6a5746f45c0" providerId="ADAL" clId="{F81B6161-871A-479F-BB9E-D917F3DB980B}" dt="2025-09-22T22:06:50.177" v="27650" actId="20577"/>
        <pc:sldMkLst>
          <pc:docMk/>
          <pc:sldMk cId="262334323" sldId="444"/>
        </pc:sldMkLst>
        <pc:spChg chg="mod">
          <ac:chgData name="Leonard, Kristen *" userId="a38f7ebc-66e0-4d8c-90e8-f6a5746f45c0" providerId="ADAL" clId="{F81B6161-871A-479F-BB9E-D917F3DB980B}" dt="2025-09-22T22:06:50.177" v="27650" actId="20577"/>
          <ac:spMkLst>
            <pc:docMk/>
            <pc:sldMk cId="262334323" sldId="444"/>
            <ac:spMk id="2" creationId="{2EB509AB-C828-A043-0AF9-D66166796B11}"/>
          </ac:spMkLst>
        </pc:spChg>
        <pc:picChg chg="add mod">
          <ac:chgData name="Leonard, Kristen *" userId="a38f7ebc-66e0-4d8c-90e8-f6a5746f45c0" providerId="ADAL" clId="{F81B6161-871A-479F-BB9E-D917F3DB980B}" dt="2025-09-22T22:00:49.791" v="27489" actId="1076"/>
          <ac:picMkLst>
            <pc:docMk/>
            <pc:sldMk cId="262334323" sldId="444"/>
            <ac:picMk id="7" creationId="{7BBEBC1E-8D5E-7574-F409-0ABB1030BFFE}"/>
          </ac:picMkLst>
        </pc:picChg>
      </pc:sldChg>
      <pc:sldChg chg="addSp modSp add del mod">
        <pc:chgData name="Leonard, Kristen *" userId="a38f7ebc-66e0-4d8c-90e8-f6a5746f45c0" providerId="ADAL" clId="{F81B6161-871A-479F-BB9E-D917F3DB980B}" dt="2025-09-22T22:09:28.381" v="27693" actId="47"/>
        <pc:sldMkLst>
          <pc:docMk/>
          <pc:sldMk cId="1300292638" sldId="445"/>
        </pc:sldMkLst>
      </pc:sldChg>
      <pc:sldChg chg="addSp modSp add mod">
        <pc:chgData name="Leonard, Kristen *" userId="a38f7ebc-66e0-4d8c-90e8-f6a5746f45c0" providerId="ADAL" clId="{F81B6161-871A-479F-BB9E-D917F3DB980B}" dt="2025-09-22T22:09:22.153" v="27692" actId="1076"/>
        <pc:sldMkLst>
          <pc:docMk/>
          <pc:sldMk cId="3320287654" sldId="446"/>
        </pc:sldMkLst>
        <pc:spChg chg="mod">
          <ac:chgData name="Leonard, Kristen *" userId="a38f7ebc-66e0-4d8c-90e8-f6a5746f45c0" providerId="ADAL" clId="{F81B6161-871A-479F-BB9E-D917F3DB980B}" dt="2025-09-22T22:07:53.783" v="27688" actId="20577"/>
          <ac:spMkLst>
            <pc:docMk/>
            <pc:sldMk cId="3320287654" sldId="446"/>
            <ac:spMk id="2" creationId="{8C60FE0B-9174-FBAE-F0A1-7AAC39509851}"/>
          </ac:spMkLst>
        </pc:spChg>
        <pc:picChg chg="add mod">
          <ac:chgData name="Leonard, Kristen *" userId="a38f7ebc-66e0-4d8c-90e8-f6a5746f45c0" providerId="ADAL" clId="{F81B6161-871A-479F-BB9E-D917F3DB980B}" dt="2025-09-22T22:09:22.153" v="27692" actId="1076"/>
          <ac:picMkLst>
            <pc:docMk/>
            <pc:sldMk cId="3320287654" sldId="446"/>
            <ac:picMk id="7" creationId="{AE4818C2-179D-CF51-1215-44BF50324367}"/>
          </ac:picMkLst>
        </pc:picChg>
      </pc:sldChg>
      <pc:sldChg chg="add del">
        <pc:chgData name="Leonard, Kristen *" userId="a38f7ebc-66e0-4d8c-90e8-f6a5746f45c0" providerId="ADAL" clId="{F81B6161-871A-479F-BB9E-D917F3DB980B}" dt="2025-09-22T22:07:58.914" v="27689" actId="47"/>
        <pc:sldMkLst>
          <pc:docMk/>
          <pc:sldMk cId="1442379283" sldId="447"/>
        </pc:sldMkLst>
      </pc:sldChg>
      <pc:sldChg chg="addSp delSp modSp add mod">
        <pc:chgData name="Leonard, Kristen *" userId="a38f7ebc-66e0-4d8c-90e8-f6a5746f45c0" providerId="ADAL" clId="{F81B6161-871A-479F-BB9E-D917F3DB980B}" dt="2025-09-22T22:13:01.590" v="27744" actId="14100"/>
        <pc:sldMkLst>
          <pc:docMk/>
          <pc:sldMk cId="3986082862" sldId="447"/>
        </pc:sldMkLst>
        <pc:spChg chg="mod">
          <ac:chgData name="Leonard, Kristen *" userId="a38f7ebc-66e0-4d8c-90e8-f6a5746f45c0" providerId="ADAL" clId="{F81B6161-871A-479F-BB9E-D917F3DB980B}" dt="2025-09-22T22:10:34.050" v="27718"/>
          <ac:spMkLst>
            <pc:docMk/>
            <pc:sldMk cId="3986082862" sldId="447"/>
            <ac:spMk id="2" creationId="{90E26A7C-88AC-D948-BE30-176B782BB8F9}"/>
          </ac:spMkLst>
        </pc:spChg>
        <pc:spChg chg="add mod">
          <ac:chgData name="Leonard, Kristen *" userId="a38f7ebc-66e0-4d8c-90e8-f6a5746f45c0" providerId="ADAL" clId="{F81B6161-871A-479F-BB9E-D917F3DB980B}" dt="2025-09-22T22:11:58.246" v="27733" actId="1076"/>
          <ac:spMkLst>
            <pc:docMk/>
            <pc:sldMk cId="3986082862" sldId="447"/>
            <ac:spMk id="9" creationId="{02F98CC6-4403-9340-1FF0-9575D2BBF66F}"/>
          </ac:spMkLst>
        </pc:spChg>
        <pc:spChg chg="add mod">
          <ac:chgData name="Leonard, Kristen *" userId="a38f7ebc-66e0-4d8c-90e8-f6a5746f45c0" providerId="ADAL" clId="{F81B6161-871A-479F-BB9E-D917F3DB980B}" dt="2025-09-22T22:12:28.034" v="27736" actId="14100"/>
          <ac:spMkLst>
            <pc:docMk/>
            <pc:sldMk cId="3986082862" sldId="447"/>
            <ac:spMk id="10" creationId="{F44EF95B-F76F-3692-2B9E-63F579A4286D}"/>
          </ac:spMkLst>
        </pc:spChg>
        <pc:spChg chg="add mod">
          <ac:chgData name="Leonard, Kristen *" userId="a38f7ebc-66e0-4d8c-90e8-f6a5746f45c0" providerId="ADAL" clId="{F81B6161-871A-479F-BB9E-D917F3DB980B}" dt="2025-09-22T22:12:39.330" v="27738" actId="1076"/>
          <ac:spMkLst>
            <pc:docMk/>
            <pc:sldMk cId="3986082862" sldId="447"/>
            <ac:spMk id="11" creationId="{50294B1C-1E4F-074C-9F14-B07A12B6EB86}"/>
          </ac:spMkLst>
        </pc:spChg>
        <pc:spChg chg="add mod">
          <ac:chgData name="Leonard, Kristen *" userId="a38f7ebc-66e0-4d8c-90e8-f6a5746f45c0" providerId="ADAL" clId="{F81B6161-871A-479F-BB9E-D917F3DB980B}" dt="2025-09-22T22:12:52.383" v="27741" actId="14100"/>
          <ac:spMkLst>
            <pc:docMk/>
            <pc:sldMk cId="3986082862" sldId="447"/>
            <ac:spMk id="12" creationId="{2A940533-18A3-E6D5-B045-659BF9B820FB}"/>
          </ac:spMkLst>
        </pc:spChg>
        <pc:spChg chg="add mod">
          <ac:chgData name="Leonard, Kristen *" userId="a38f7ebc-66e0-4d8c-90e8-f6a5746f45c0" providerId="ADAL" clId="{F81B6161-871A-479F-BB9E-D917F3DB980B}" dt="2025-09-22T22:13:01.590" v="27744" actId="14100"/>
          <ac:spMkLst>
            <pc:docMk/>
            <pc:sldMk cId="3986082862" sldId="447"/>
            <ac:spMk id="13" creationId="{78FC4457-CEB8-386E-5EAA-FBEDFF9BD035}"/>
          </ac:spMkLst>
        </pc:spChg>
        <pc:picChg chg="add mod modCrop">
          <ac:chgData name="Leonard, Kristen *" userId="a38f7ebc-66e0-4d8c-90e8-f6a5746f45c0" providerId="ADAL" clId="{F81B6161-871A-479F-BB9E-D917F3DB980B}" dt="2025-09-22T22:11:35.582" v="27728" actId="1076"/>
          <ac:picMkLst>
            <pc:docMk/>
            <pc:sldMk cId="3986082862" sldId="447"/>
            <ac:picMk id="8" creationId="{7F21398E-507E-9AAA-9EB6-72A63DC023FF}"/>
          </ac:picMkLst>
        </pc:picChg>
      </pc:sldChg>
      <pc:sldChg chg="add del">
        <pc:chgData name="Leonard, Kristen *" userId="a38f7ebc-66e0-4d8c-90e8-f6a5746f45c0" providerId="ADAL" clId="{F81B6161-871A-479F-BB9E-D917F3DB980B}" dt="2025-09-22T22:08:05.123" v="27691" actId="47"/>
        <pc:sldMkLst>
          <pc:docMk/>
          <pc:sldMk cId="2830413972" sldId="448"/>
        </pc:sldMkLst>
      </pc:sldChg>
      <pc:sldChg chg="addSp delSp modSp add mod ord">
        <pc:chgData name="Leonard, Kristen *" userId="a38f7ebc-66e0-4d8c-90e8-f6a5746f45c0" providerId="ADAL" clId="{F81B6161-871A-479F-BB9E-D917F3DB980B}" dt="2025-09-22T22:14:39.830" v="27773"/>
        <pc:sldMkLst>
          <pc:docMk/>
          <pc:sldMk cId="4194488061" sldId="448"/>
        </pc:sldMkLst>
        <pc:spChg chg="mod ord">
          <ac:chgData name="Leonard, Kristen *" userId="a38f7ebc-66e0-4d8c-90e8-f6a5746f45c0" providerId="ADAL" clId="{F81B6161-871A-479F-BB9E-D917F3DB980B}" dt="2025-09-22T22:14:20.918" v="27766" actId="14100"/>
          <ac:spMkLst>
            <pc:docMk/>
            <pc:sldMk cId="4194488061" sldId="448"/>
            <ac:spMk id="13" creationId="{627B4C64-BE5E-3822-8858-AB0A424DF8AC}"/>
          </ac:spMkLst>
        </pc:spChg>
        <pc:spChg chg="add mod">
          <ac:chgData name="Leonard, Kristen *" userId="a38f7ebc-66e0-4d8c-90e8-f6a5746f45c0" providerId="ADAL" clId="{F81B6161-871A-479F-BB9E-D917F3DB980B}" dt="2025-09-22T22:14:37.840" v="27771" actId="14100"/>
          <ac:spMkLst>
            <pc:docMk/>
            <pc:sldMk cId="4194488061" sldId="448"/>
            <ac:spMk id="14" creationId="{A163F921-EC45-CBFF-B3C7-15EEDA10D721}"/>
          </ac:spMkLst>
        </pc:spChg>
        <pc:picChg chg="add mod modCrop">
          <ac:chgData name="Leonard, Kristen *" userId="a38f7ebc-66e0-4d8c-90e8-f6a5746f45c0" providerId="ADAL" clId="{F81B6161-871A-479F-BB9E-D917F3DB980B}" dt="2025-09-22T22:14:26.390" v="27769" actId="1076"/>
          <ac:picMkLst>
            <pc:docMk/>
            <pc:sldMk cId="4194488061" sldId="448"/>
            <ac:picMk id="7" creationId="{806ED35A-0E4E-B120-B473-A2A43F49FB0E}"/>
          </ac:picMkLst>
        </pc:picChg>
      </pc:sldChg>
      <pc:sldChg chg="add del">
        <pc:chgData name="Leonard, Kristen *" userId="a38f7ebc-66e0-4d8c-90e8-f6a5746f45c0" providerId="ADAL" clId="{F81B6161-871A-479F-BB9E-D917F3DB980B}" dt="2025-09-22T22:08:01.616" v="27690" actId="47"/>
        <pc:sldMkLst>
          <pc:docMk/>
          <pc:sldMk cId="209769112" sldId="449"/>
        </pc:sldMkLst>
      </pc:sldChg>
      <pc:sldChg chg="addSp delSp modSp new mod">
        <pc:chgData name="Leonard, Kristen *" userId="a38f7ebc-66e0-4d8c-90e8-f6a5746f45c0" providerId="ADAL" clId="{F81B6161-871A-479F-BB9E-D917F3DB980B}" dt="2025-09-22T22:27:20.085" v="28259" actId="20577"/>
        <pc:sldMkLst>
          <pc:docMk/>
          <pc:sldMk cId="1374352734" sldId="449"/>
        </pc:sldMkLst>
      </pc:sldChg>
      <pc:sldChg chg="modSp add mod">
        <pc:chgData name="Leonard, Kristen *" userId="a38f7ebc-66e0-4d8c-90e8-f6a5746f45c0" providerId="ADAL" clId="{F81B6161-871A-479F-BB9E-D917F3DB980B}" dt="2025-09-23T12:56:34.667" v="28713" actId="1076"/>
        <pc:sldMkLst>
          <pc:docMk/>
          <pc:sldMk cId="1773294120" sldId="450"/>
        </pc:sldMkLst>
        <pc:spChg chg="mod">
          <ac:chgData name="Leonard, Kristen *" userId="a38f7ebc-66e0-4d8c-90e8-f6a5746f45c0" providerId="ADAL" clId="{F81B6161-871A-479F-BB9E-D917F3DB980B}" dt="2025-09-23T12:31:16.099" v="28272" actId="20577"/>
          <ac:spMkLst>
            <pc:docMk/>
            <pc:sldMk cId="1773294120" sldId="450"/>
            <ac:spMk id="2" creationId="{4ECE39DA-350C-CB81-8303-AE51F539F039}"/>
          </ac:spMkLst>
        </pc:spChg>
        <pc:spChg chg="mod">
          <ac:chgData name="Leonard, Kristen *" userId="a38f7ebc-66e0-4d8c-90e8-f6a5746f45c0" providerId="ADAL" clId="{F81B6161-871A-479F-BB9E-D917F3DB980B}" dt="2025-09-23T12:56:34.667" v="28713" actId="1076"/>
          <ac:spMkLst>
            <pc:docMk/>
            <pc:sldMk cId="1773294120" sldId="450"/>
            <ac:spMk id="10" creationId="{18E74C6A-594A-9A65-63BE-C8C4E7EC9D28}"/>
          </ac:spMkLst>
        </pc:spChg>
      </pc:sldChg>
      <pc:sldChg chg="add">
        <pc:chgData name="Leonard, Kristen *" userId="a38f7ebc-66e0-4d8c-90e8-f6a5746f45c0" providerId="ADAL" clId="{F81B6161-871A-479F-BB9E-D917F3DB980B}" dt="2025-09-23T13:01:01.118" v="28722"/>
        <pc:sldMkLst>
          <pc:docMk/>
          <pc:sldMk cId="1516022321" sldId="451"/>
        </pc:sldMkLst>
      </pc:sldChg>
      <pc:sldChg chg="addSp modSp add mod">
        <pc:chgData name="Leonard, Kristen *" userId="a38f7ebc-66e0-4d8c-90e8-f6a5746f45c0" providerId="ADAL" clId="{F81B6161-871A-479F-BB9E-D917F3DB980B}" dt="2025-09-23T20:11:17.026" v="30904" actId="20577"/>
        <pc:sldMkLst>
          <pc:docMk/>
          <pc:sldMk cId="3441079285" sldId="452"/>
        </pc:sldMkLst>
        <pc:spChg chg="mod">
          <ac:chgData name="Leonard, Kristen *" userId="a38f7ebc-66e0-4d8c-90e8-f6a5746f45c0" providerId="ADAL" clId="{F81B6161-871A-479F-BB9E-D917F3DB980B}" dt="2025-09-23T16:39:36.368" v="29805" actId="20577"/>
          <ac:spMkLst>
            <pc:docMk/>
            <pc:sldMk cId="3441079285" sldId="452"/>
            <ac:spMk id="2" creationId="{2C80DCBC-0311-C723-1B7D-B165B3C14CB0}"/>
          </ac:spMkLst>
        </pc:spChg>
        <pc:spChg chg="mod">
          <ac:chgData name="Leonard, Kristen *" userId="a38f7ebc-66e0-4d8c-90e8-f6a5746f45c0" providerId="ADAL" clId="{F81B6161-871A-479F-BB9E-D917F3DB980B}" dt="2025-09-23T20:11:17.026" v="30904" actId="20577"/>
          <ac:spMkLst>
            <pc:docMk/>
            <pc:sldMk cId="3441079285" sldId="452"/>
            <ac:spMk id="3" creationId="{B291C64B-6FE3-95DF-DA28-D5D01FED7B31}"/>
          </ac:spMkLst>
        </pc:spChg>
        <pc:spChg chg="add mod">
          <ac:chgData name="Leonard, Kristen *" userId="a38f7ebc-66e0-4d8c-90e8-f6a5746f45c0" providerId="ADAL" clId="{F81B6161-871A-479F-BB9E-D917F3DB980B}" dt="2025-09-23T18:39:09.583" v="30726" actId="1076"/>
          <ac:spMkLst>
            <pc:docMk/>
            <pc:sldMk cId="3441079285" sldId="452"/>
            <ac:spMk id="7" creationId="{85A4842F-24A1-8442-8B64-9BC95CE5F06C}"/>
          </ac:spMkLst>
        </pc:spChg>
        <pc:graphicFrameChg chg="mod modGraphic">
          <ac:chgData name="Leonard, Kristen *" userId="a38f7ebc-66e0-4d8c-90e8-f6a5746f45c0" providerId="ADAL" clId="{F81B6161-871A-479F-BB9E-D917F3DB980B}" dt="2025-09-23T18:39:05.835" v="30725" actId="1076"/>
          <ac:graphicFrameMkLst>
            <pc:docMk/>
            <pc:sldMk cId="3441079285" sldId="452"/>
            <ac:graphicFrameMk id="8" creationId="{36825F99-FC61-FC67-B332-E17BBA704C94}"/>
          </ac:graphicFrameMkLst>
        </pc:graphicFrameChg>
      </pc:sldChg>
      <pc:sldChg chg="add del">
        <pc:chgData name="Leonard, Kristen *" userId="a38f7ebc-66e0-4d8c-90e8-f6a5746f45c0" providerId="ADAL" clId="{F81B6161-871A-479F-BB9E-D917F3DB980B}" dt="2025-09-24T12:42:12.298" v="32110" actId="47"/>
        <pc:sldMkLst>
          <pc:docMk/>
          <pc:sldMk cId="713637562" sldId="453"/>
        </pc:sldMkLst>
      </pc:sldChg>
      <pc:sldChg chg="addSp modSp add mod">
        <pc:chgData name="Leonard, Kristen *" userId="a38f7ebc-66e0-4d8c-90e8-f6a5746f45c0" providerId="ADAL" clId="{F81B6161-871A-479F-BB9E-D917F3DB980B}" dt="2025-09-23T16:27:14.428" v="29802" actId="1076"/>
        <pc:sldMkLst>
          <pc:docMk/>
          <pc:sldMk cId="304570863" sldId="454"/>
        </pc:sldMkLst>
        <pc:spChg chg="mod">
          <ac:chgData name="Leonard, Kristen *" userId="a38f7ebc-66e0-4d8c-90e8-f6a5746f45c0" providerId="ADAL" clId="{F81B6161-871A-479F-BB9E-D917F3DB980B}" dt="2025-09-23T16:27:10.102" v="29801" actId="1076"/>
          <ac:spMkLst>
            <pc:docMk/>
            <pc:sldMk cId="304570863" sldId="454"/>
            <ac:spMk id="6" creationId="{02B5742A-1873-FD24-4134-774AF819D579}"/>
          </ac:spMkLst>
        </pc:spChg>
        <pc:graphicFrameChg chg="add mod modGraphic">
          <ac:chgData name="Leonard, Kristen *" userId="a38f7ebc-66e0-4d8c-90e8-f6a5746f45c0" providerId="ADAL" clId="{F81B6161-871A-479F-BB9E-D917F3DB980B}" dt="2025-09-23T16:27:14.428" v="29802" actId="1076"/>
          <ac:graphicFrameMkLst>
            <pc:docMk/>
            <pc:sldMk cId="304570863" sldId="454"/>
            <ac:graphicFrameMk id="7" creationId="{FC5E5414-C749-5182-4DC3-7B5371A59B79}"/>
          </ac:graphicFrameMkLst>
        </pc:graphicFrameChg>
      </pc:sldChg>
      <pc:sldChg chg="delSp modSp add del mod">
        <pc:chgData name="Leonard, Kristen *" userId="a38f7ebc-66e0-4d8c-90e8-f6a5746f45c0" providerId="ADAL" clId="{F81B6161-871A-479F-BB9E-D917F3DB980B}" dt="2025-09-23T13:40:32.534" v="29279" actId="47"/>
        <pc:sldMkLst>
          <pc:docMk/>
          <pc:sldMk cId="4180752256" sldId="454"/>
        </pc:sldMkLst>
        <pc:spChg chg="mod">
          <ac:chgData name="Leonard, Kristen *" userId="a38f7ebc-66e0-4d8c-90e8-f6a5746f45c0" providerId="ADAL" clId="{F81B6161-871A-479F-BB9E-D917F3DB980B}" dt="2025-09-23T13:33:49.561" v="29262" actId="20577"/>
          <ac:spMkLst>
            <pc:docMk/>
            <pc:sldMk cId="4180752256" sldId="454"/>
            <ac:spMk id="2" creationId="{35DA876E-0296-98E1-3882-FEB5384E3EDB}"/>
          </ac:spMkLst>
        </pc:spChg>
        <pc:spChg chg="mod">
          <ac:chgData name="Leonard, Kristen *" userId="a38f7ebc-66e0-4d8c-90e8-f6a5746f45c0" providerId="ADAL" clId="{F81B6161-871A-479F-BB9E-D917F3DB980B}" dt="2025-09-23T13:40:26.890" v="29278" actId="20577"/>
          <ac:spMkLst>
            <pc:docMk/>
            <pc:sldMk cId="4180752256" sldId="454"/>
            <ac:spMk id="3" creationId="{C2010798-C428-3375-F10D-92119E716062}"/>
          </ac:spMkLst>
        </pc:spChg>
        <pc:graphicFrameChg chg="del">
          <ac:chgData name="Leonard, Kristen *" userId="a38f7ebc-66e0-4d8c-90e8-f6a5746f45c0" providerId="ADAL" clId="{F81B6161-871A-479F-BB9E-D917F3DB980B}" dt="2025-09-23T13:33:38.755" v="29237" actId="478"/>
          <ac:graphicFrameMkLst>
            <pc:docMk/>
            <pc:sldMk cId="4180752256" sldId="454"/>
            <ac:graphicFrameMk id="8" creationId="{1117A2B9-82EE-E844-0D34-1CCFDE3ADFE2}"/>
          </ac:graphicFrameMkLst>
        </pc:graphicFrameChg>
      </pc:sldChg>
      <pc:sldChg chg="modSp add del mod">
        <pc:chgData name="Leonard, Kristen *" userId="a38f7ebc-66e0-4d8c-90e8-f6a5746f45c0" providerId="ADAL" clId="{F81B6161-871A-479F-BB9E-D917F3DB980B}" dt="2025-09-23T20:10:53.281" v="30873" actId="47"/>
        <pc:sldMkLst>
          <pc:docMk/>
          <pc:sldMk cId="4011637690" sldId="455"/>
        </pc:sldMkLst>
        <pc:spChg chg="mod">
          <ac:chgData name="Leonard, Kristen *" userId="a38f7ebc-66e0-4d8c-90e8-f6a5746f45c0" providerId="ADAL" clId="{F81B6161-871A-479F-BB9E-D917F3DB980B}" dt="2025-09-23T20:10:47.714" v="30872" actId="20577"/>
          <ac:spMkLst>
            <pc:docMk/>
            <pc:sldMk cId="4011637690" sldId="455"/>
            <ac:spMk id="3" creationId="{B766C590-62EB-C56B-09E6-EDCA3E20C99A}"/>
          </ac:spMkLst>
        </pc:spChg>
      </pc:sldChg>
      <pc:sldChg chg="addSp delSp modSp add mod">
        <pc:chgData name="Leonard, Kristen *" userId="a38f7ebc-66e0-4d8c-90e8-f6a5746f45c0" providerId="ADAL" clId="{F81B6161-871A-479F-BB9E-D917F3DB980B}" dt="2025-09-23T20:37:09.542" v="31199" actId="1076"/>
        <pc:sldMkLst>
          <pc:docMk/>
          <pc:sldMk cId="904980121" sldId="456"/>
        </pc:sldMkLst>
        <pc:spChg chg="mod">
          <ac:chgData name="Leonard, Kristen *" userId="a38f7ebc-66e0-4d8c-90e8-f6a5746f45c0" providerId="ADAL" clId="{F81B6161-871A-479F-BB9E-D917F3DB980B}" dt="2025-09-23T17:26:08.395" v="29841" actId="20577"/>
          <ac:spMkLst>
            <pc:docMk/>
            <pc:sldMk cId="904980121" sldId="456"/>
            <ac:spMk id="2" creationId="{6FDF36DF-0092-A778-CC90-29850D3FA06C}"/>
          </ac:spMkLst>
        </pc:spChg>
        <pc:spChg chg="del">
          <ac:chgData name="Leonard, Kristen *" userId="a38f7ebc-66e0-4d8c-90e8-f6a5746f45c0" providerId="ADAL" clId="{F81B6161-871A-479F-BB9E-D917F3DB980B}" dt="2025-09-23T17:25:27.804" v="29808" actId="478"/>
          <ac:spMkLst>
            <pc:docMk/>
            <pc:sldMk cId="904980121" sldId="456"/>
            <ac:spMk id="3" creationId="{2A2D1FF0-031C-A945-2C30-8F9D10313483}"/>
          </ac:spMkLst>
        </pc:spChg>
        <pc:spChg chg="add del mod">
          <ac:chgData name="Leonard, Kristen *" userId="a38f7ebc-66e0-4d8c-90e8-f6a5746f45c0" providerId="ADAL" clId="{F81B6161-871A-479F-BB9E-D917F3DB980B}" dt="2025-09-23T17:25:28.792" v="29809" actId="478"/>
          <ac:spMkLst>
            <pc:docMk/>
            <pc:sldMk cId="904980121" sldId="456"/>
            <ac:spMk id="9" creationId="{98BC7BB0-D71D-50E5-837B-94E74F19B6A2}"/>
          </ac:spMkLst>
        </pc:spChg>
        <pc:graphicFrameChg chg="del">
          <ac:chgData name="Leonard, Kristen *" userId="a38f7ebc-66e0-4d8c-90e8-f6a5746f45c0" providerId="ADAL" clId="{F81B6161-871A-479F-BB9E-D917F3DB980B}" dt="2025-09-23T17:25:25.840" v="29807" actId="478"/>
          <ac:graphicFrameMkLst>
            <pc:docMk/>
            <pc:sldMk cId="904980121" sldId="456"/>
            <ac:graphicFrameMk id="8" creationId="{781F8936-6B4B-498B-CC94-A696D665BD35}"/>
          </ac:graphicFrameMkLst>
        </pc:graphicFrameChg>
        <pc:picChg chg="add mod">
          <ac:chgData name="Leonard, Kristen *" userId="a38f7ebc-66e0-4d8c-90e8-f6a5746f45c0" providerId="ADAL" clId="{F81B6161-871A-479F-BB9E-D917F3DB980B}" dt="2025-09-23T20:37:09.542" v="31199" actId="1076"/>
          <ac:picMkLst>
            <pc:docMk/>
            <pc:sldMk cId="904980121" sldId="456"/>
            <ac:picMk id="11" creationId="{4FA140A9-1566-8872-6FAF-20EC12242F38}"/>
          </ac:picMkLst>
        </pc:picChg>
      </pc:sldChg>
      <pc:sldChg chg="addSp modSp add mod">
        <pc:chgData name="Leonard, Kristen *" userId="a38f7ebc-66e0-4d8c-90e8-f6a5746f45c0" providerId="ADAL" clId="{F81B6161-871A-479F-BB9E-D917F3DB980B}" dt="2025-09-23T20:37:24.642" v="31205" actId="1076"/>
        <pc:sldMkLst>
          <pc:docMk/>
          <pc:sldMk cId="2420787074" sldId="457"/>
        </pc:sldMkLst>
        <pc:spChg chg="mod">
          <ac:chgData name="Leonard, Kristen *" userId="a38f7ebc-66e0-4d8c-90e8-f6a5746f45c0" providerId="ADAL" clId="{F81B6161-871A-479F-BB9E-D917F3DB980B}" dt="2025-09-23T17:26:19.970" v="29879" actId="20577"/>
          <ac:spMkLst>
            <pc:docMk/>
            <pc:sldMk cId="2420787074" sldId="457"/>
            <ac:spMk id="2" creationId="{9E6A6C9D-1F67-9F89-A8C0-F3F733B4B77D}"/>
          </ac:spMkLst>
        </pc:spChg>
        <pc:picChg chg="add mod">
          <ac:chgData name="Leonard, Kristen *" userId="a38f7ebc-66e0-4d8c-90e8-f6a5746f45c0" providerId="ADAL" clId="{F81B6161-871A-479F-BB9E-D917F3DB980B}" dt="2025-09-23T20:37:24.642" v="31205" actId="1076"/>
          <ac:picMkLst>
            <pc:docMk/>
            <pc:sldMk cId="2420787074" sldId="457"/>
            <ac:picMk id="7" creationId="{A5A612A8-1346-7BE0-81A9-5D4B995899DA}"/>
          </ac:picMkLst>
        </pc:picChg>
      </pc:sldChg>
      <pc:sldChg chg="addSp modSp add mod">
        <pc:chgData name="Leonard, Kristen *" userId="a38f7ebc-66e0-4d8c-90e8-f6a5746f45c0" providerId="ADAL" clId="{F81B6161-871A-479F-BB9E-D917F3DB980B}" dt="2025-09-23T20:37:39.899" v="31211" actId="1076"/>
        <pc:sldMkLst>
          <pc:docMk/>
          <pc:sldMk cId="471524770" sldId="458"/>
        </pc:sldMkLst>
        <pc:spChg chg="mod">
          <ac:chgData name="Leonard, Kristen *" userId="a38f7ebc-66e0-4d8c-90e8-f6a5746f45c0" providerId="ADAL" clId="{F81B6161-871A-479F-BB9E-D917F3DB980B}" dt="2025-09-23T17:26:27.586" v="29904" actId="20577"/>
          <ac:spMkLst>
            <pc:docMk/>
            <pc:sldMk cId="471524770" sldId="458"/>
            <ac:spMk id="2" creationId="{3CD4416E-1C34-5E74-6CA4-F00820A96CA7}"/>
          </ac:spMkLst>
        </pc:spChg>
        <pc:picChg chg="add mod">
          <ac:chgData name="Leonard, Kristen *" userId="a38f7ebc-66e0-4d8c-90e8-f6a5746f45c0" providerId="ADAL" clId="{F81B6161-871A-479F-BB9E-D917F3DB980B}" dt="2025-09-23T20:37:39.899" v="31211" actId="1076"/>
          <ac:picMkLst>
            <pc:docMk/>
            <pc:sldMk cId="471524770" sldId="458"/>
            <ac:picMk id="7" creationId="{57FAAEA6-6FE1-6E54-B4F4-90F3B152DEAA}"/>
          </ac:picMkLst>
        </pc:picChg>
      </pc:sldChg>
      <pc:sldChg chg="addSp modSp add mod">
        <pc:chgData name="Leonard, Kristen *" userId="a38f7ebc-66e0-4d8c-90e8-f6a5746f45c0" providerId="ADAL" clId="{F81B6161-871A-479F-BB9E-D917F3DB980B}" dt="2025-09-23T20:38:15.666" v="31217" actId="1076"/>
        <pc:sldMkLst>
          <pc:docMk/>
          <pc:sldMk cId="955831724" sldId="459"/>
        </pc:sldMkLst>
        <pc:spChg chg="mod">
          <ac:chgData name="Leonard, Kristen *" userId="a38f7ebc-66e0-4d8c-90e8-f6a5746f45c0" providerId="ADAL" clId="{F81B6161-871A-479F-BB9E-D917F3DB980B}" dt="2025-09-23T17:27:09.832" v="29923" actId="20577"/>
          <ac:spMkLst>
            <pc:docMk/>
            <pc:sldMk cId="955831724" sldId="459"/>
            <ac:spMk id="2" creationId="{4D8BA09D-DCD6-0953-3A62-D0E0DAE9CAA5}"/>
          </ac:spMkLst>
        </pc:spChg>
        <pc:picChg chg="add mod">
          <ac:chgData name="Leonard, Kristen *" userId="a38f7ebc-66e0-4d8c-90e8-f6a5746f45c0" providerId="ADAL" clId="{F81B6161-871A-479F-BB9E-D917F3DB980B}" dt="2025-09-23T20:38:15.666" v="31217" actId="1076"/>
          <ac:picMkLst>
            <pc:docMk/>
            <pc:sldMk cId="955831724" sldId="459"/>
            <ac:picMk id="7" creationId="{1E33C919-6544-1D9D-A077-E26F0BD47A50}"/>
          </ac:picMkLst>
        </pc:picChg>
      </pc:sldChg>
      <pc:sldChg chg="addSp modSp add mod">
        <pc:chgData name="Leonard, Kristen *" userId="a38f7ebc-66e0-4d8c-90e8-f6a5746f45c0" providerId="ADAL" clId="{F81B6161-871A-479F-BB9E-D917F3DB980B}" dt="2025-09-23T20:38:39.526" v="31223" actId="1076"/>
        <pc:sldMkLst>
          <pc:docMk/>
          <pc:sldMk cId="916179992" sldId="460"/>
        </pc:sldMkLst>
        <pc:spChg chg="mod">
          <ac:chgData name="Leonard, Kristen *" userId="a38f7ebc-66e0-4d8c-90e8-f6a5746f45c0" providerId="ADAL" clId="{F81B6161-871A-479F-BB9E-D917F3DB980B}" dt="2025-09-23T17:27:16.069" v="29937" actId="20577"/>
          <ac:spMkLst>
            <pc:docMk/>
            <pc:sldMk cId="916179992" sldId="460"/>
            <ac:spMk id="2" creationId="{BF81FFFF-D360-D8B6-8C36-69AC7C329401}"/>
          </ac:spMkLst>
        </pc:spChg>
        <pc:picChg chg="add mod">
          <ac:chgData name="Leonard, Kristen *" userId="a38f7ebc-66e0-4d8c-90e8-f6a5746f45c0" providerId="ADAL" clId="{F81B6161-871A-479F-BB9E-D917F3DB980B}" dt="2025-09-23T20:38:39.526" v="31223" actId="1076"/>
          <ac:picMkLst>
            <pc:docMk/>
            <pc:sldMk cId="916179992" sldId="460"/>
            <ac:picMk id="7" creationId="{6FBF0BC0-444A-503A-583E-921EADBDD455}"/>
          </ac:picMkLst>
        </pc:picChg>
      </pc:sldChg>
      <pc:sldChg chg="addSp modSp add mod">
        <pc:chgData name="Leonard, Kristen *" userId="a38f7ebc-66e0-4d8c-90e8-f6a5746f45c0" providerId="ADAL" clId="{F81B6161-871A-479F-BB9E-D917F3DB980B}" dt="2025-09-23T20:39:15.984" v="31227" actId="1076"/>
        <pc:sldMkLst>
          <pc:docMk/>
          <pc:sldMk cId="336688031" sldId="461"/>
        </pc:sldMkLst>
        <pc:spChg chg="mod">
          <ac:chgData name="Leonard, Kristen *" userId="a38f7ebc-66e0-4d8c-90e8-f6a5746f45c0" providerId="ADAL" clId="{F81B6161-871A-479F-BB9E-D917F3DB980B}" dt="2025-09-23T17:27:21.661" v="29951" actId="20577"/>
          <ac:spMkLst>
            <pc:docMk/>
            <pc:sldMk cId="336688031" sldId="461"/>
            <ac:spMk id="2" creationId="{4BF98889-807B-4A53-5E57-32813584125B}"/>
          </ac:spMkLst>
        </pc:spChg>
        <pc:picChg chg="add mod">
          <ac:chgData name="Leonard, Kristen *" userId="a38f7ebc-66e0-4d8c-90e8-f6a5746f45c0" providerId="ADAL" clId="{F81B6161-871A-479F-BB9E-D917F3DB980B}" dt="2025-09-23T20:39:15.984" v="31227" actId="1076"/>
          <ac:picMkLst>
            <pc:docMk/>
            <pc:sldMk cId="336688031" sldId="461"/>
            <ac:picMk id="7" creationId="{18D77C08-F49C-4CF2-7919-1F7D6A141AC1}"/>
          </ac:picMkLst>
        </pc:picChg>
      </pc:sldChg>
      <pc:sldChg chg="addSp modSp add mod">
        <pc:chgData name="Leonard, Kristen *" userId="a38f7ebc-66e0-4d8c-90e8-f6a5746f45c0" providerId="ADAL" clId="{F81B6161-871A-479F-BB9E-D917F3DB980B}" dt="2025-09-23T20:39:38.612" v="31233" actId="1076"/>
        <pc:sldMkLst>
          <pc:docMk/>
          <pc:sldMk cId="1883589851" sldId="462"/>
        </pc:sldMkLst>
        <pc:spChg chg="mod">
          <ac:chgData name="Leonard, Kristen *" userId="a38f7ebc-66e0-4d8c-90e8-f6a5746f45c0" providerId="ADAL" clId="{F81B6161-871A-479F-BB9E-D917F3DB980B}" dt="2025-09-23T17:27:26.567" v="29965" actId="20577"/>
          <ac:spMkLst>
            <pc:docMk/>
            <pc:sldMk cId="1883589851" sldId="462"/>
            <ac:spMk id="2" creationId="{61C812A9-B582-8E7B-9CA7-983970501E38}"/>
          </ac:spMkLst>
        </pc:spChg>
        <pc:picChg chg="add mod">
          <ac:chgData name="Leonard, Kristen *" userId="a38f7ebc-66e0-4d8c-90e8-f6a5746f45c0" providerId="ADAL" clId="{F81B6161-871A-479F-BB9E-D917F3DB980B}" dt="2025-09-23T20:39:38.612" v="31233" actId="1076"/>
          <ac:picMkLst>
            <pc:docMk/>
            <pc:sldMk cId="1883589851" sldId="462"/>
            <ac:picMk id="7" creationId="{13A9895D-AE03-81B1-1E36-BD7970C04497}"/>
          </ac:picMkLst>
        </pc:picChg>
      </pc:sldChg>
      <pc:sldChg chg="addSp modSp add mod">
        <pc:chgData name="Leonard, Kristen *" userId="a38f7ebc-66e0-4d8c-90e8-f6a5746f45c0" providerId="ADAL" clId="{F81B6161-871A-479F-BB9E-D917F3DB980B}" dt="2025-09-23T20:40:03.322" v="31240" actId="1076"/>
        <pc:sldMkLst>
          <pc:docMk/>
          <pc:sldMk cId="1739120650" sldId="463"/>
        </pc:sldMkLst>
        <pc:picChg chg="add mod">
          <ac:chgData name="Leonard, Kristen *" userId="a38f7ebc-66e0-4d8c-90e8-f6a5746f45c0" providerId="ADAL" clId="{F81B6161-871A-479F-BB9E-D917F3DB980B}" dt="2025-09-23T20:40:03.322" v="31240" actId="1076"/>
          <ac:picMkLst>
            <pc:docMk/>
            <pc:sldMk cId="1739120650" sldId="463"/>
            <ac:picMk id="7" creationId="{660F8DB4-25D4-7EB5-7A23-464388981A87}"/>
          </ac:picMkLst>
        </pc:picChg>
      </pc:sldChg>
      <pc:sldChg chg="addSp delSp modSp add mod">
        <pc:chgData name="Leonard, Kristen *" userId="a38f7ebc-66e0-4d8c-90e8-f6a5746f45c0" providerId="ADAL" clId="{F81B6161-871A-479F-BB9E-D917F3DB980B}" dt="2025-09-23T19:54:40.973" v="30733" actId="1076"/>
        <pc:sldMkLst>
          <pc:docMk/>
          <pc:sldMk cId="3080137368" sldId="464"/>
        </pc:sldMkLst>
        <pc:spChg chg="mod">
          <ac:chgData name="Leonard, Kristen *" userId="a38f7ebc-66e0-4d8c-90e8-f6a5746f45c0" providerId="ADAL" clId="{F81B6161-871A-479F-BB9E-D917F3DB980B}" dt="2025-09-23T17:31:28.536" v="30005" actId="20577"/>
          <ac:spMkLst>
            <pc:docMk/>
            <pc:sldMk cId="3080137368" sldId="464"/>
            <ac:spMk id="2" creationId="{510EC4F8-7E4F-5BEE-E138-BA694CEACB66}"/>
          </ac:spMkLst>
        </pc:spChg>
        <pc:spChg chg="del">
          <ac:chgData name="Leonard, Kristen *" userId="a38f7ebc-66e0-4d8c-90e8-f6a5746f45c0" providerId="ADAL" clId="{F81B6161-871A-479F-BB9E-D917F3DB980B}" dt="2025-09-23T17:31:04.049" v="29968" actId="478"/>
          <ac:spMkLst>
            <pc:docMk/>
            <pc:sldMk cId="3080137368" sldId="464"/>
            <ac:spMk id="3" creationId="{73A7D3FF-E41E-560D-3A69-DD64C3C35D0D}"/>
          </ac:spMkLst>
        </pc:spChg>
        <pc:spChg chg="add del mod">
          <ac:chgData name="Leonard, Kristen *" userId="a38f7ebc-66e0-4d8c-90e8-f6a5746f45c0" providerId="ADAL" clId="{F81B6161-871A-479F-BB9E-D917F3DB980B}" dt="2025-09-23T17:31:05.415" v="29969" actId="478"/>
          <ac:spMkLst>
            <pc:docMk/>
            <pc:sldMk cId="3080137368" sldId="464"/>
            <ac:spMk id="9" creationId="{97A802AB-02B1-D1F3-F99A-DDD075DAF09E}"/>
          </ac:spMkLst>
        </pc:spChg>
        <pc:graphicFrameChg chg="del">
          <ac:chgData name="Leonard, Kristen *" userId="a38f7ebc-66e0-4d8c-90e8-f6a5746f45c0" providerId="ADAL" clId="{F81B6161-871A-479F-BB9E-D917F3DB980B}" dt="2025-09-23T17:31:06.608" v="29970" actId="478"/>
          <ac:graphicFrameMkLst>
            <pc:docMk/>
            <pc:sldMk cId="3080137368" sldId="464"/>
            <ac:graphicFrameMk id="8" creationId="{36FAC967-9549-54D3-8090-46548296FE55}"/>
          </ac:graphicFrameMkLst>
        </pc:graphicFrameChg>
        <pc:picChg chg="add mod">
          <ac:chgData name="Leonard, Kristen *" userId="a38f7ebc-66e0-4d8c-90e8-f6a5746f45c0" providerId="ADAL" clId="{F81B6161-871A-479F-BB9E-D917F3DB980B}" dt="2025-09-23T19:54:40.973" v="30733" actId="1076"/>
          <ac:picMkLst>
            <pc:docMk/>
            <pc:sldMk cId="3080137368" sldId="464"/>
            <ac:picMk id="11" creationId="{EF895048-7C14-2213-B04A-8B8BDC7633F2}"/>
          </ac:picMkLst>
        </pc:picChg>
      </pc:sldChg>
      <pc:sldChg chg="addSp modSp add mod">
        <pc:chgData name="Leonard, Kristen *" userId="a38f7ebc-66e0-4d8c-90e8-f6a5746f45c0" providerId="ADAL" clId="{F81B6161-871A-479F-BB9E-D917F3DB980B}" dt="2025-09-23T19:55:06.096" v="30739" actId="1076"/>
        <pc:sldMkLst>
          <pc:docMk/>
          <pc:sldMk cId="2543808117" sldId="465"/>
        </pc:sldMkLst>
        <pc:spChg chg="mod">
          <ac:chgData name="Leonard, Kristen *" userId="a38f7ebc-66e0-4d8c-90e8-f6a5746f45c0" providerId="ADAL" clId="{F81B6161-871A-479F-BB9E-D917F3DB980B}" dt="2025-09-23T17:31:46.452" v="30050" actId="20577"/>
          <ac:spMkLst>
            <pc:docMk/>
            <pc:sldMk cId="2543808117" sldId="465"/>
            <ac:spMk id="2" creationId="{EBEBF9C8-CECF-2B58-6C7B-C76AB024606C}"/>
          </ac:spMkLst>
        </pc:spChg>
        <pc:picChg chg="add mod">
          <ac:chgData name="Leonard, Kristen *" userId="a38f7ebc-66e0-4d8c-90e8-f6a5746f45c0" providerId="ADAL" clId="{F81B6161-871A-479F-BB9E-D917F3DB980B}" dt="2025-09-23T19:55:06.096" v="30739" actId="1076"/>
          <ac:picMkLst>
            <pc:docMk/>
            <pc:sldMk cId="2543808117" sldId="465"/>
            <ac:picMk id="7" creationId="{284B3C54-1A1C-9D82-FFD6-6D812A33E318}"/>
          </ac:picMkLst>
        </pc:picChg>
      </pc:sldChg>
      <pc:sldChg chg="addSp modSp add mod">
        <pc:chgData name="Leonard, Kristen *" userId="a38f7ebc-66e0-4d8c-90e8-f6a5746f45c0" providerId="ADAL" clId="{F81B6161-871A-479F-BB9E-D917F3DB980B}" dt="2025-09-23T19:55:28.657" v="30745" actId="1076"/>
        <pc:sldMkLst>
          <pc:docMk/>
          <pc:sldMk cId="2655414495" sldId="466"/>
        </pc:sldMkLst>
        <pc:spChg chg="mod">
          <ac:chgData name="Leonard, Kristen *" userId="a38f7ebc-66e0-4d8c-90e8-f6a5746f45c0" providerId="ADAL" clId="{F81B6161-871A-479F-BB9E-D917F3DB980B}" dt="2025-09-23T17:31:56.897" v="30074" actId="20577"/>
          <ac:spMkLst>
            <pc:docMk/>
            <pc:sldMk cId="2655414495" sldId="466"/>
            <ac:spMk id="2" creationId="{F1FD0E08-797E-4C5F-FC0A-64DD02B86087}"/>
          </ac:spMkLst>
        </pc:spChg>
        <pc:picChg chg="add mod">
          <ac:chgData name="Leonard, Kristen *" userId="a38f7ebc-66e0-4d8c-90e8-f6a5746f45c0" providerId="ADAL" clId="{F81B6161-871A-479F-BB9E-D917F3DB980B}" dt="2025-09-23T19:55:28.657" v="30745" actId="1076"/>
          <ac:picMkLst>
            <pc:docMk/>
            <pc:sldMk cId="2655414495" sldId="466"/>
            <ac:picMk id="7" creationId="{1285BC1F-32EA-94DC-0D9B-3F77E9D15933}"/>
          </ac:picMkLst>
        </pc:picChg>
      </pc:sldChg>
      <pc:sldChg chg="addSp modSp add mod">
        <pc:chgData name="Leonard, Kristen *" userId="a38f7ebc-66e0-4d8c-90e8-f6a5746f45c0" providerId="ADAL" clId="{F81B6161-871A-479F-BB9E-D917F3DB980B}" dt="2025-09-23T19:55:54.494" v="30751" actId="1076"/>
        <pc:sldMkLst>
          <pc:docMk/>
          <pc:sldMk cId="174168037" sldId="467"/>
        </pc:sldMkLst>
        <pc:spChg chg="mod">
          <ac:chgData name="Leonard, Kristen *" userId="a38f7ebc-66e0-4d8c-90e8-f6a5746f45c0" providerId="ADAL" clId="{F81B6161-871A-479F-BB9E-D917F3DB980B}" dt="2025-09-23T17:32:06.190" v="30099" actId="20577"/>
          <ac:spMkLst>
            <pc:docMk/>
            <pc:sldMk cId="174168037" sldId="467"/>
            <ac:spMk id="2" creationId="{0BDB6325-F2A8-654A-DEFB-7A5D0C63C29F}"/>
          </ac:spMkLst>
        </pc:spChg>
        <pc:picChg chg="add mod">
          <ac:chgData name="Leonard, Kristen *" userId="a38f7ebc-66e0-4d8c-90e8-f6a5746f45c0" providerId="ADAL" clId="{F81B6161-871A-479F-BB9E-D917F3DB980B}" dt="2025-09-23T19:55:54.494" v="30751" actId="1076"/>
          <ac:picMkLst>
            <pc:docMk/>
            <pc:sldMk cId="174168037" sldId="467"/>
            <ac:picMk id="7" creationId="{6B2BECB4-D494-9A98-C196-8177C78B716A}"/>
          </ac:picMkLst>
        </pc:picChg>
      </pc:sldChg>
      <pc:sldChg chg="addSp modSp add mod">
        <pc:chgData name="Leonard, Kristen *" userId="a38f7ebc-66e0-4d8c-90e8-f6a5746f45c0" providerId="ADAL" clId="{F81B6161-871A-479F-BB9E-D917F3DB980B}" dt="2025-09-23T19:56:22.791" v="30757" actId="1076"/>
        <pc:sldMkLst>
          <pc:docMk/>
          <pc:sldMk cId="815835113" sldId="468"/>
        </pc:sldMkLst>
        <pc:spChg chg="mod">
          <ac:chgData name="Leonard, Kristen *" userId="a38f7ebc-66e0-4d8c-90e8-f6a5746f45c0" providerId="ADAL" clId="{F81B6161-871A-479F-BB9E-D917F3DB980B}" dt="2025-09-23T17:32:34.921" v="30119" actId="20577"/>
          <ac:spMkLst>
            <pc:docMk/>
            <pc:sldMk cId="815835113" sldId="468"/>
            <ac:spMk id="2" creationId="{B812D14C-36FE-3169-6B9E-298BD85C146E}"/>
          </ac:spMkLst>
        </pc:spChg>
        <pc:picChg chg="add mod">
          <ac:chgData name="Leonard, Kristen *" userId="a38f7ebc-66e0-4d8c-90e8-f6a5746f45c0" providerId="ADAL" clId="{F81B6161-871A-479F-BB9E-D917F3DB980B}" dt="2025-09-23T19:56:22.791" v="30757" actId="1076"/>
          <ac:picMkLst>
            <pc:docMk/>
            <pc:sldMk cId="815835113" sldId="468"/>
            <ac:picMk id="7" creationId="{B9F4C804-D394-3612-877C-EB941D7D8226}"/>
          </ac:picMkLst>
        </pc:picChg>
      </pc:sldChg>
      <pc:sldChg chg="addSp modSp add mod">
        <pc:chgData name="Leonard, Kristen *" userId="a38f7ebc-66e0-4d8c-90e8-f6a5746f45c0" providerId="ADAL" clId="{F81B6161-871A-479F-BB9E-D917F3DB980B}" dt="2025-09-23T19:56:56.183" v="30765" actId="1076"/>
        <pc:sldMkLst>
          <pc:docMk/>
          <pc:sldMk cId="2609901759" sldId="469"/>
        </pc:sldMkLst>
        <pc:spChg chg="mod">
          <ac:chgData name="Leonard, Kristen *" userId="a38f7ebc-66e0-4d8c-90e8-f6a5746f45c0" providerId="ADAL" clId="{F81B6161-871A-479F-BB9E-D917F3DB980B}" dt="2025-09-23T17:32:43.880" v="30143" actId="20577"/>
          <ac:spMkLst>
            <pc:docMk/>
            <pc:sldMk cId="2609901759" sldId="469"/>
            <ac:spMk id="2" creationId="{405AB253-4A01-74B8-D6B1-74A5618CAA0D}"/>
          </ac:spMkLst>
        </pc:spChg>
        <pc:picChg chg="add mod">
          <ac:chgData name="Leonard, Kristen *" userId="a38f7ebc-66e0-4d8c-90e8-f6a5746f45c0" providerId="ADAL" clId="{F81B6161-871A-479F-BB9E-D917F3DB980B}" dt="2025-09-23T19:56:56.183" v="30765" actId="1076"/>
          <ac:picMkLst>
            <pc:docMk/>
            <pc:sldMk cId="2609901759" sldId="469"/>
            <ac:picMk id="7" creationId="{6A513A70-B6DB-75CF-D91F-BD05151796D4}"/>
          </ac:picMkLst>
        </pc:picChg>
      </pc:sldChg>
      <pc:sldChg chg="addSp modSp add mod">
        <pc:chgData name="Leonard, Kristen *" userId="a38f7ebc-66e0-4d8c-90e8-f6a5746f45c0" providerId="ADAL" clId="{F81B6161-871A-479F-BB9E-D917F3DB980B}" dt="2025-09-23T19:57:20.077" v="30771" actId="1076"/>
        <pc:sldMkLst>
          <pc:docMk/>
          <pc:sldMk cId="1392621962" sldId="470"/>
        </pc:sldMkLst>
        <pc:spChg chg="mod">
          <ac:chgData name="Leonard, Kristen *" userId="a38f7ebc-66e0-4d8c-90e8-f6a5746f45c0" providerId="ADAL" clId="{F81B6161-871A-479F-BB9E-D917F3DB980B}" dt="2025-09-23T17:32:52.138" v="30163" actId="20577"/>
          <ac:spMkLst>
            <pc:docMk/>
            <pc:sldMk cId="1392621962" sldId="470"/>
            <ac:spMk id="2" creationId="{2D0E000E-4FF1-8771-20D9-DD4465495E80}"/>
          </ac:spMkLst>
        </pc:spChg>
        <pc:picChg chg="add mod">
          <ac:chgData name="Leonard, Kristen *" userId="a38f7ebc-66e0-4d8c-90e8-f6a5746f45c0" providerId="ADAL" clId="{F81B6161-871A-479F-BB9E-D917F3DB980B}" dt="2025-09-23T19:57:20.077" v="30771" actId="1076"/>
          <ac:picMkLst>
            <pc:docMk/>
            <pc:sldMk cId="1392621962" sldId="470"/>
            <ac:picMk id="7" creationId="{6D56D77D-543D-57FE-A044-3837BD440479}"/>
          </ac:picMkLst>
        </pc:picChg>
      </pc:sldChg>
      <pc:sldChg chg="addSp modSp add mod">
        <pc:chgData name="Leonard, Kristen *" userId="a38f7ebc-66e0-4d8c-90e8-f6a5746f45c0" providerId="ADAL" clId="{F81B6161-871A-479F-BB9E-D917F3DB980B}" dt="2025-09-23T19:58:02.439" v="30777" actId="1076"/>
        <pc:sldMkLst>
          <pc:docMk/>
          <pc:sldMk cId="1457556061" sldId="471"/>
        </pc:sldMkLst>
        <pc:spChg chg="mod">
          <ac:chgData name="Leonard, Kristen *" userId="a38f7ebc-66e0-4d8c-90e8-f6a5746f45c0" providerId="ADAL" clId="{F81B6161-871A-479F-BB9E-D917F3DB980B}" dt="2025-09-23T17:33:03.483" v="30183" actId="20577"/>
          <ac:spMkLst>
            <pc:docMk/>
            <pc:sldMk cId="1457556061" sldId="471"/>
            <ac:spMk id="2" creationId="{2B99635A-986F-13A4-4918-7D28E25A6DF6}"/>
          </ac:spMkLst>
        </pc:spChg>
        <pc:picChg chg="add mod">
          <ac:chgData name="Leonard, Kristen *" userId="a38f7ebc-66e0-4d8c-90e8-f6a5746f45c0" providerId="ADAL" clId="{F81B6161-871A-479F-BB9E-D917F3DB980B}" dt="2025-09-23T19:58:02.439" v="30777" actId="1076"/>
          <ac:picMkLst>
            <pc:docMk/>
            <pc:sldMk cId="1457556061" sldId="471"/>
            <ac:picMk id="7" creationId="{62FD0A18-FF01-1E2A-0765-C56448F4B992}"/>
          </ac:picMkLst>
        </pc:picChg>
      </pc:sldChg>
      <pc:sldChg chg="add del">
        <pc:chgData name="Leonard, Kristen *" userId="a38f7ebc-66e0-4d8c-90e8-f6a5746f45c0" providerId="ADAL" clId="{F81B6161-871A-479F-BB9E-D917F3DB980B}" dt="2025-09-23T17:33:07.504" v="30184" actId="47"/>
        <pc:sldMkLst>
          <pc:docMk/>
          <pc:sldMk cId="1461790054" sldId="472"/>
        </pc:sldMkLst>
      </pc:sldChg>
      <pc:sldChg chg="addSp delSp modSp add mod">
        <pc:chgData name="Leonard, Kristen *" userId="a38f7ebc-66e0-4d8c-90e8-f6a5746f45c0" providerId="ADAL" clId="{F81B6161-871A-479F-BB9E-D917F3DB980B}" dt="2025-09-23T20:03:49.481" v="30840" actId="20577"/>
        <pc:sldMkLst>
          <pc:docMk/>
          <pc:sldMk cId="1467866869" sldId="472"/>
        </pc:sldMkLst>
        <pc:spChg chg="mod">
          <ac:chgData name="Leonard, Kristen *" userId="a38f7ebc-66e0-4d8c-90e8-f6a5746f45c0" providerId="ADAL" clId="{F81B6161-871A-479F-BB9E-D917F3DB980B}" dt="2025-09-23T20:03:49.481" v="30840" actId="20577"/>
          <ac:spMkLst>
            <pc:docMk/>
            <pc:sldMk cId="1467866869" sldId="472"/>
            <ac:spMk id="2" creationId="{D8234427-C3A4-BE2B-0D80-C6B1C1546B56}"/>
          </ac:spMkLst>
        </pc:spChg>
        <pc:picChg chg="del">
          <ac:chgData name="Leonard, Kristen *" userId="a38f7ebc-66e0-4d8c-90e8-f6a5746f45c0" providerId="ADAL" clId="{F81B6161-871A-479F-BB9E-D917F3DB980B}" dt="2025-09-23T19:59:59.475" v="30779" actId="478"/>
          <ac:picMkLst>
            <pc:docMk/>
            <pc:sldMk cId="1467866869" sldId="472"/>
            <ac:picMk id="7" creationId="{9C01FE3B-8397-8867-8BB8-A760678313CC}"/>
          </ac:picMkLst>
        </pc:picChg>
        <pc:picChg chg="add mod">
          <ac:chgData name="Leonard, Kristen *" userId="a38f7ebc-66e0-4d8c-90e8-f6a5746f45c0" providerId="ADAL" clId="{F81B6161-871A-479F-BB9E-D917F3DB980B}" dt="2025-09-23T20:02:31.803" v="30790" actId="14100"/>
          <ac:picMkLst>
            <pc:docMk/>
            <pc:sldMk cId="1467866869" sldId="472"/>
            <ac:picMk id="8" creationId="{6F06DF3A-4565-CCB6-E4A4-6DAB4F5D4080}"/>
          </ac:picMkLst>
        </pc:picChg>
        <pc:picChg chg="add mod">
          <ac:chgData name="Leonard, Kristen *" userId="a38f7ebc-66e0-4d8c-90e8-f6a5746f45c0" providerId="ADAL" clId="{F81B6161-871A-479F-BB9E-D917F3DB980B}" dt="2025-09-23T20:02:38.084" v="30793" actId="1076"/>
          <ac:picMkLst>
            <pc:docMk/>
            <pc:sldMk cId="1467866869" sldId="472"/>
            <ac:picMk id="10" creationId="{161430BE-25E3-E919-B5FE-B209326BC77E}"/>
          </ac:picMkLst>
        </pc:picChg>
      </pc:sldChg>
      <pc:sldChg chg="addSp delSp modSp add mod">
        <pc:chgData name="Leonard, Kristen *" userId="a38f7ebc-66e0-4d8c-90e8-f6a5746f45c0" providerId="ADAL" clId="{F81B6161-871A-479F-BB9E-D917F3DB980B}" dt="2025-09-23T20:09:05.060" v="30849" actId="1076"/>
        <pc:sldMkLst>
          <pc:docMk/>
          <pc:sldMk cId="3046313105" sldId="473"/>
        </pc:sldMkLst>
        <pc:picChg chg="del">
          <ac:chgData name="Leonard, Kristen *" userId="a38f7ebc-66e0-4d8c-90e8-f6a5746f45c0" providerId="ADAL" clId="{F81B6161-871A-479F-BB9E-D917F3DB980B}" dt="2025-09-23T20:08:51.789" v="30842" actId="478"/>
          <ac:picMkLst>
            <pc:docMk/>
            <pc:sldMk cId="3046313105" sldId="473"/>
            <ac:picMk id="7" creationId="{10ADB79D-ED62-08CD-0F46-4E6C6695FFBD}"/>
          </ac:picMkLst>
        </pc:picChg>
        <pc:picChg chg="add mod">
          <ac:chgData name="Leonard, Kristen *" userId="a38f7ebc-66e0-4d8c-90e8-f6a5746f45c0" providerId="ADAL" clId="{F81B6161-871A-479F-BB9E-D917F3DB980B}" dt="2025-09-23T20:09:05.060" v="30849" actId="1076"/>
          <ac:picMkLst>
            <pc:docMk/>
            <pc:sldMk cId="3046313105" sldId="473"/>
            <ac:picMk id="8" creationId="{6B29F598-D5F3-E670-6A7A-5D8D24981FC7}"/>
          </ac:picMkLst>
        </pc:picChg>
      </pc:sldChg>
      <pc:sldChg chg="modSp add mod">
        <pc:chgData name="Leonard, Kristen *" userId="a38f7ebc-66e0-4d8c-90e8-f6a5746f45c0" providerId="ADAL" clId="{F81B6161-871A-479F-BB9E-D917F3DB980B}" dt="2025-09-23T20:30:56.051" v="31193" actId="1076"/>
        <pc:sldMkLst>
          <pc:docMk/>
          <pc:sldMk cId="998479727" sldId="474"/>
        </pc:sldMkLst>
        <pc:spChg chg="mod">
          <ac:chgData name="Leonard, Kristen *" userId="a38f7ebc-66e0-4d8c-90e8-f6a5746f45c0" providerId="ADAL" clId="{F81B6161-871A-479F-BB9E-D917F3DB980B}" dt="2025-09-23T20:11:03.316" v="30876" actId="20577"/>
          <ac:spMkLst>
            <pc:docMk/>
            <pc:sldMk cId="998479727" sldId="474"/>
            <ac:spMk id="2" creationId="{8ABD7324-0522-2C58-B446-D6882C2B8767}"/>
          </ac:spMkLst>
        </pc:spChg>
        <pc:spChg chg="mod">
          <ac:chgData name="Leonard, Kristen *" userId="a38f7ebc-66e0-4d8c-90e8-f6a5746f45c0" providerId="ADAL" clId="{F81B6161-871A-479F-BB9E-D917F3DB980B}" dt="2025-09-23T20:30:20.797" v="31191" actId="20577"/>
          <ac:spMkLst>
            <pc:docMk/>
            <pc:sldMk cId="998479727" sldId="474"/>
            <ac:spMk id="3" creationId="{49752C19-1E52-441A-72DC-897EF76E89AF}"/>
          </ac:spMkLst>
        </pc:spChg>
        <pc:spChg chg="mod">
          <ac:chgData name="Leonard, Kristen *" userId="a38f7ebc-66e0-4d8c-90e8-f6a5746f45c0" providerId="ADAL" clId="{F81B6161-871A-479F-BB9E-D917F3DB980B}" dt="2025-09-23T20:30:52.008" v="31192" actId="1076"/>
          <ac:spMkLst>
            <pc:docMk/>
            <pc:sldMk cId="998479727" sldId="474"/>
            <ac:spMk id="7" creationId="{78DDAA09-4802-CEB1-6E8C-6D3484A4C58C}"/>
          </ac:spMkLst>
        </pc:spChg>
        <pc:graphicFrameChg chg="mod modGraphic">
          <ac:chgData name="Leonard, Kristen *" userId="a38f7ebc-66e0-4d8c-90e8-f6a5746f45c0" providerId="ADAL" clId="{F81B6161-871A-479F-BB9E-D917F3DB980B}" dt="2025-09-23T20:30:56.051" v="31193" actId="1076"/>
          <ac:graphicFrameMkLst>
            <pc:docMk/>
            <pc:sldMk cId="998479727" sldId="474"/>
            <ac:graphicFrameMk id="8" creationId="{08E0980A-BD6B-002B-F707-A8A6456BC1F5}"/>
          </ac:graphicFrameMkLst>
        </pc:graphicFrameChg>
      </pc:sldChg>
      <pc:sldChg chg="addSp modSp add mod">
        <pc:chgData name="Leonard, Kristen *" userId="a38f7ebc-66e0-4d8c-90e8-f6a5746f45c0" providerId="ADAL" clId="{F81B6161-871A-479F-BB9E-D917F3DB980B}" dt="2025-09-23T20:40:18.305" v="31246" actId="1076"/>
        <pc:sldMkLst>
          <pc:docMk/>
          <pc:sldMk cId="1710671182" sldId="475"/>
        </pc:sldMkLst>
        <pc:picChg chg="add mod">
          <ac:chgData name="Leonard, Kristen *" userId="a38f7ebc-66e0-4d8c-90e8-f6a5746f45c0" providerId="ADAL" clId="{F81B6161-871A-479F-BB9E-D917F3DB980B}" dt="2025-09-23T20:40:18.305" v="31246" actId="1076"/>
          <ac:picMkLst>
            <pc:docMk/>
            <pc:sldMk cId="1710671182" sldId="475"/>
            <ac:picMk id="7" creationId="{4C0C0D79-71D0-A4AD-3862-0DC0CD9935E9}"/>
          </ac:picMkLst>
        </pc:picChg>
      </pc:sldChg>
      <pc:sldChg chg="addSp delSp modSp add mod">
        <pc:chgData name="Leonard, Kristen *" userId="a38f7ebc-66e0-4d8c-90e8-f6a5746f45c0" providerId="ADAL" clId="{F81B6161-871A-479F-BB9E-D917F3DB980B}" dt="2025-09-23T20:54:34.409" v="31586" actId="1076"/>
        <pc:sldMkLst>
          <pc:docMk/>
          <pc:sldMk cId="842493332" sldId="476"/>
        </pc:sldMkLst>
        <pc:spChg chg="mod">
          <ac:chgData name="Leonard, Kristen *" userId="a38f7ebc-66e0-4d8c-90e8-f6a5746f45c0" providerId="ADAL" clId="{F81B6161-871A-479F-BB9E-D917F3DB980B}" dt="2025-09-23T20:49:07.238" v="31521" actId="20577"/>
          <ac:spMkLst>
            <pc:docMk/>
            <pc:sldMk cId="842493332" sldId="476"/>
            <ac:spMk id="2" creationId="{E517F02E-8F94-37C3-F94B-B131B1F878B6}"/>
          </ac:spMkLst>
        </pc:spChg>
        <pc:spChg chg="del">
          <ac:chgData name="Leonard, Kristen *" userId="a38f7ebc-66e0-4d8c-90e8-f6a5746f45c0" providerId="ADAL" clId="{F81B6161-871A-479F-BB9E-D917F3DB980B}" dt="2025-09-23T20:49:10.791" v="31522" actId="478"/>
          <ac:spMkLst>
            <pc:docMk/>
            <pc:sldMk cId="842493332" sldId="476"/>
            <ac:spMk id="3" creationId="{D2E5FE71-F18C-0DDD-D200-DD2A28BF62FB}"/>
          </ac:spMkLst>
        </pc:spChg>
        <pc:spChg chg="add mod">
          <ac:chgData name="Leonard, Kristen *" userId="a38f7ebc-66e0-4d8c-90e8-f6a5746f45c0" providerId="ADAL" clId="{F81B6161-871A-479F-BB9E-D917F3DB980B}" dt="2025-09-23T20:54:14.705" v="31578" actId="1582"/>
          <ac:spMkLst>
            <pc:docMk/>
            <pc:sldMk cId="842493332" sldId="476"/>
            <ac:spMk id="11" creationId="{9D7A5916-2443-88FE-A752-ED0B1A52C58A}"/>
          </ac:spMkLst>
        </pc:spChg>
        <pc:spChg chg="add mod">
          <ac:chgData name="Leonard, Kristen *" userId="a38f7ebc-66e0-4d8c-90e8-f6a5746f45c0" providerId="ADAL" clId="{F81B6161-871A-479F-BB9E-D917F3DB980B}" dt="2025-09-23T20:54:28.719" v="31584" actId="14100"/>
          <ac:spMkLst>
            <pc:docMk/>
            <pc:sldMk cId="842493332" sldId="476"/>
            <ac:spMk id="12" creationId="{3681FAE6-F3BA-567A-FD36-1521E8FA423D}"/>
          </ac:spMkLst>
        </pc:spChg>
        <pc:spChg chg="add mod">
          <ac:chgData name="Leonard, Kristen *" userId="a38f7ebc-66e0-4d8c-90e8-f6a5746f45c0" providerId="ADAL" clId="{F81B6161-871A-479F-BB9E-D917F3DB980B}" dt="2025-09-23T20:54:34.409" v="31586" actId="1076"/>
          <ac:spMkLst>
            <pc:docMk/>
            <pc:sldMk cId="842493332" sldId="476"/>
            <ac:spMk id="13" creationId="{3887A363-CB8C-E281-B16F-0FB692E97189}"/>
          </ac:spMkLst>
        </pc:spChg>
        <pc:picChg chg="add mod">
          <ac:chgData name="Leonard, Kristen *" userId="a38f7ebc-66e0-4d8c-90e8-f6a5746f45c0" providerId="ADAL" clId="{F81B6161-871A-479F-BB9E-D917F3DB980B}" dt="2025-09-23T20:53:55.065" v="31574" actId="1076"/>
          <ac:picMkLst>
            <pc:docMk/>
            <pc:sldMk cId="842493332" sldId="476"/>
            <ac:picMk id="8" creationId="{830E0CE3-CC3C-4629-F87E-6EC7372022E9}"/>
          </ac:picMkLst>
        </pc:picChg>
        <pc:picChg chg="add mod">
          <ac:chgData name="Leonard, Kristen *" userId="a38f7ebc-66e0-4d8c-90e8-f6a5746f45c0" providerId="ADAL" clId="{F81B6161-871A-479F-BB9E-D917F3DB980B}" dt="2025-09-23T20:53:53.837" v="31573" actId="1076"/>
          <ac:picMkLst>
            <pc:docMk/>
            <pc:sldMk cId="842493332" sldId="476"/>
            <ac:picMk id="10" creationId="{64A3FD46-D226-9127-0420-28A832178BE9}"/>
          </ac:picMkLst>
        </pc:picChg>
      </pc:sldChg>
      <pc:sldChg chg="addSp delSp modSp add del mod">
        <pc:chgData name="Leonard, Kristen *" userId="a38f7ebc-66e0-4d8c-90e8-f6a5746f45c0" providerId="ADAL" clId="{F81B6161-871A-479F-BB9E-D917F3DB980B}" dt="2025-09-23T21:03:50.429" v="32089" actId="47"/>
        <pc:sldMkLst>
          <pc:docMk/>
          <pc:sldMk cId="1993705936" sldId="477"/>
        </pc:sldMkLst>
        <pc:spChg chg="mod">
          <ac:chgData name="Leonard, Kristen *" userId="a38f7ebc-66e0-4d8c-90e8-f6a5746f45c0" providerId="ADAL" clId="{F81B6161-871A-479F-BB9E-D917F3DB980B}" dt="2025-09-23T20:49:24.205" v="31562" actId="20577"/>
          <ac:spMkLst>
            <pc:docMk/>
            <pc:sldMk cId="1993705936" sldId="477"/>
            <ac:spMk id="2" creationId="{6D162230-0843-ABA7-547E-27B223D0BAF4}"/>
          </ac:spMkLst>
        </pc:spChg>
        <pc:picChg chg="add del mod">
          <ac:chgData name="Leonard, Kristen *" userId="a38f7ebc-66e0-4d8c-90e8-f6a5746f45c0" providerId="ADAL" clId="{F81B6161-871A-479F-BB9E-D917F3DB980B}" dt="2025-09-23T20:54:49.580" v="31590" actId="478"/>
          <ac:picMkLst>
            <pc:docMk/>
            <pc:sldMk cId="1993705936" sldId="477"/>
            <ac:picMk id="7" creationId="{4D331B4C-DB50-DAB1-FCA3-44840884095F}"/>
          </ac:picMkLst>
        </pc:picChg>
      </pc:sldChg>
      <pc:sldChg chg="addSp delSp modSp add mod">
        <pc:chgData name="Leonard, Kristen *" userId="a38f7ebc-66e0-4d8c-90e8-f6a5746f45c0" providerId="ADAL" clId="{F81B6161-871A-479F-BB9E-D917F3DB980B}" dt="2025-09-23T20:59:33.089" v="31806" actId="14100"/>
        <pc:sldMkLst>
          <pc:docMk/>
          <pc:sldMk cId="2981216288" sldId="478"/>
        </pc:sldMkLst>
        <pc:spChg chg="mod">
          <ac:chgData name="Leonard, Kristen *" userId="a38f7ebc-66e0-4d8c-90e8-f6a5746f45c0" providerId="ADAL" clId="{F81B6161-871A-479F-BB9E-D917F3DB980B}" dt="2025-09-23T20:55:10.680" v="31602" actId="20577"/>
          <ac:spMkLst>
            <pc:docMk/>
            <pc:sldMk cId="2981216288" sldId="478"/>
            <ac:spMk id="2" creationId="{20123152-A021-26BF-EE20-B762556516CC}"/>
          </ac:spMkLst>
        </pc:spChg>
        <pc:spChg chg="add mod">
          <ac:chgData name="Leonard, Kristen *" userId="a38f7ebc-66e0-4d8c-90e8-f6a5746f45c0" providerId="ADAL" clId="{F81B6161-871A-479F-BB9E-D917F3DB980B}" dt="2025-09-23T20:56:54.150" v="31637" actId="14100"/>
          <ac:spMkLst>
            <pc:docMk/>
            <pc:sldMk cId="2981216288" sldId="478"/>
            <ac:spMk id="11" creationId="{7A9E8DC0-4405-28C0-DB72-71176BB40C05}"/>
          </ac:spMkLst>
        </pc:spChg>
        <pc:spChg chg="add mod">
          <ac:chgData name="Leonard, Kristen *" userId="a38f7ebc-66e0-4d8c-90e8-f6a5746f45c0" providerId="ADAL" clId="{F81B6161-871A-479F-BB9E-D917F3DB980B}" dt="2025-09-23T20:57:03.198" v="31640" actId="14100"/>
          <ac:spMkLst>
            <pc:docMk/>
            <pc:sldMk cId="2981216288" sldId="478"/>
            <ac:spMk id="12" creationId="{3EAF44B7-89E4-A405-58EF-672B594A3E50}"/>
          </ac:spMkLst>
        </pc:spChg>
        <pc:spChg chg="add mod">
          <ac:chgData name="Leonard, Kristen *" userId="a38f7ebc-66e0-4d8c-90e8-f6a5746f45c0" providerId="ADAL" clId="{F81B6161-871A-479F-BB9E-D917F3DB980B}" dt="2025-09-23T20:58:10.494" v="31791" actId="208"/>
          <ac:spMkLst>
            <pc:docMk/>
            <pc:sldMk cId="2981216288" sldId="478"/>
            <ac:spMk id="13" creationId="{3AE1B347-55C7-3E2E-9A2C-948495AA5F09}"/>
          </ac:spMkLst>
        </pc:spChg>
        <pc:spChg chg="add mod">
          <ac:chgData name="Leonard, Kristen *" userId="a38f7ebc-66e0-4d8c-90e8-f6a5746f45c0" providerId="ADAL" clId="{F81B6161-871A-479F-BB9E-D917F3DB980B}" dt="2025-09-23T20:58:07.470" v="31790" actId="208"/>
          <ac:spMkLst>
            <pc:docMk/>
            <pc:sldMk cId="2981216288" sldId="478"/>
            <ac:spMk id="14" creationId="{EFF0F4EE-D6DF-A311-3FAA-9378809D80E8}"/>
          </ac:spMkLst>
        </pc:spChg>
        <pc:spChg chg="add mod">
          <ac:chgData name="Leonard, Kristen *" userId="a38f7ebc-66e0-4d8c-90e8-f6a5746f45c0" providerId="ADAL" clId="{F81B6161-871A-479F-BB9E-D917F3DB980B}" dt="2025-09-23T20:59:33.089" v="31806" actId="14100"/>
          <ac:spMkLst>
            <pc:docMk/>
            <pc:sldMk cId="2981216288" sldId="478"/>
            <ac:spMk id="24" creationId="{CF3DD552-6EBC-F3FF-5904-AC99953B17F2}"/>
          </ac:spMkLst>
        </pc:spChg>
        <pc:spChg chg="mod">
          <ac:chgData name="Leonard, Kristen *" userId="a38f7ebc-66e0-4d8c-90e8-f6a5746f45c0" providerId="ADAL" clId="{F81B6161-871A-479F-BB9E-D917F3DB980B}" dt="2025-09-23T20:56:25.063" v="31630" actId="1076"/>
          <ac:spMkLst>
            <pc:docMk/>
            <pc:sldMk cId="2981216288" sldId="478"/>
            <ac:spMk id="25" creationId="{BC991D83-BF9E-4731-3532-1B8CBD039866}"/>
          </ac:spMkLst>
        </pc:spChg>
        <pc:spChg chg="del">
          <ac:chgData name="Leonard, Kristen *" userId="a38f7ebc-66e0-4d8c-90e8-f6a5746f45c0" providerId="ADAL" clId="{F81B6161-871A-479F-BB9E-D917F3DB980B}" dt="2025-09-23T20:55:50.090" v="31616" actId="478"/>
          <ac:spMkLst>
            <pc:docMk/>
            <pc:sldMk cId="2981216288" sldId="478"/>
            <ac:spMk id="27" creationId="{81C0EC7E-C1C8-1F01-1E7A-F73909154602}"/>
          </ac:spMkLst>
        </pc:spChg>
        <pc:spChg chg="del">
          <ac:chgData name="Leonard, Kristen *" userId="a38f7ebc-66e0-4d8c-90e8-f6a5746f45c0" providerId="ADAL" clId="{F81B6161-871A-479F-BB9E-D917F3DB980B}" dt="2025-09-23T20:55:51.019" v="31617" actId="478"/>
          <ac:spMkLst>
            <pc:docMk/>
            <pc:sldMk cId="2981216288" sldId="478"/>
            <ac:spMk id="28" creationId="{0338ACAA-2BFA-5595-A7F4-47B7C0A49EB1}"/>
          </ac:spMkLst>
        </pc:spChg>
        <pc:spChg chg="del">
          <ac:chgData name="Leonard, Kristen *" userId="a38f7ebc-66e0-4d8c-90e8-f6a5746f45c0" providerId="ADAL" clId="{F81B6161-871A-479F-BB9E-D917F3DB980B}" dt="2025-09-23T20:55:47.571" v="31613" actId="478"/>
          <ac:spMkLst>
            <pc:docMk/>
            <pc:sldMk cId="2981216288" sldId="478"/>
            <ac:spMk id="32" creationId="{2CAAA9AC-2850-202A-2BF5-EECB32942525}"/>
          </ac:spMkLst>
        </pc:spChg>
        <pc:picChg chg="add del mod">
          <ac:chgData name="Leonard, Kristen *" userId="a38f7ebc-66e0-4d8c-90e8-f6a5746f45c0" providerId="ADAL" clId="{F81B6161-871A-479F-BB9E-D917F3DB980B}" dt="2025-09-23T20:55:45.763" v="31611" actId="478"/>
          <ac:picMkLst>
            <pc:docMk/>
            <pc:sldMk cId="2981216288" sldId="478"/>
            <ac:picMk id="7" creationId="{C1D2B1E6-DB3B-8E99-4601-781117112D92}"/>
          </ac:picMkLst>
        </pc:picChg>
        <pc:picChg chg="add mod">
          <ac:chgData name="Leonard, Kristen *" userId="a38f7ebc-66e0-4d8c-90e8-f6a5746f45c0" providerId="ADAL" clId="{F81B6161-871A-479F-BB9E-D917F3DB980B}" dt="2025-09-23T20:59:27.876" v="31804" actId="1076"/>
          <ac:picMkLst>
            <pc:docMk/>
            <pc:sldMk cId="2981216288" sldId="478"/>
            <ac:picMk id="9" creationId="{21D74AA3-5643-FFA6-A4F8-B672E03ABBF5}"/>
          </ac:picMkLst>
        </pc:picChg>
        <pc:picChg chg="del">
          <ac:chgData name="Leonard, Kristen *" userId="a38f7ebc-66e0-4d8c-90e8-f6a5746f45c0" providerId="ADAL" clId="{F81B6161-871A-479F-BB9E-D917F3DB980B}" dt="2025-09-23T20:55:35.145" v="31605" actId="478"/>
          <ac:picMkLst>
            <pc:docMk/>
            <pc:sldMk cId="2981216288" sldId="478"/>
            <ac:picMk id="10" creationId="{454FA500-5700-EE2A-C16B-61E97B58109E}"/>
          </ac:picMkLst>
        </pc:picChg>
        <pc:picChg chg="del">
          <ac:chgData name="Leonard, Kristen *" userId="a38f7ebc-66e0-4d8c-90e8-f6a5746f45c0" providerId="ADAL" clId="{F81B6161-871A-479F-BB9E-D917F3DB980B}" dt="2025-09-23T20:55:49.129" v="31615" actId="478"/>
          <ac:picMkLst>
            <pc:docMk/>
            <pc:sldMk cId="2981216288" sldId="478"/>
            <ac:picMk id="16" creationId="{6F49E6C0-F289-6D77-B515-E0098FDF4D1A}"/>
          </ac:picMkLst>
        </pc:picChg>
        <pc:picChg chg="del">
          <ac:chgData name="Leonard, Kristen *" userId="a38f7ebc-66e0-4d8c-90e8-f6a5746f45c0" providerId="ADAL" clId="{F81B6161-871A-479F-BB9E-D917F3DB980B}" dt="2025-09-23T20:55:30.625" v="31604" actId="478"/>
          <ac:picMkLst>
            <pc:docMk/>
            <pc:sldMk cId="2981216288" sldId="478"/>
            <ac:picMk id="19" creationId="{10211EB1-1DF1-21FB-D363-BB2F2170B6D7}"/>
          </ac:picMkLst>
        </pc:picChg>
        <pc:picChg chg="mod">
          <ac:chgData name="Leonard, Kristen *" userId="a38f7ebc-66e0-4d8c-90e8-f6a5746f45c0" providerId="ADAL" clId="{F81B6161-871A-479F-BB9E-D917F3DB980B}" dt="2025-09-23T20:56:31.831" v="31632" actId="208"/>
          <ac:picMkLst>
            <pc:docMk/>
            <pc:sldMk cId="2981216288" sldId="478"/>
            <ac:picMk id="21" creationId="{7979EDAD-52C2-8AC0-9A86-5C22434CC4E0}"/>
          </ac:picMkLst>
        </pc:picChg>
        <pc:cxnChg chg="add mod">
          <ac:chgData name="Leonard, Kristen *" userId="a38f7ebc-66e0-4d8c-90e8-f6a5746f45c0" providerId="ADAL" clId="{F81B6161-871A-479F-BB9E-D917F3DB980B}" dt="2025-09-23T20:58:27.103" v="31794" actId="1582"/>
          <ac:cxnSpMkLst>
            <pc:docMk/>
            <pc:sldMk cId="2981216288" sldId="478"/>
            <ac:cxnSpMk id="17" creationId="{335E2E21-FE74-76B7-F273-E957885637B2}"/>
          </ac:cxnSpMkLst>
        </pc:cxnChg>
        <pc:cxnChg chg="add mod">
          <ac:chgData name="Leonard, Kristen *" userId="a38f7ebc-66e0-4d8c-90e8-f6a5746f45c0" providerId="ADAL" clId="{F81B6161-871A-479F-BB9E-D917F3DB980B}" dt="2025-09-23T20:58:46.089" v="31797" actId="1582"/>
          <ac:cxnSpMkLst>
            <pc:docMk/>
            <pc:sldMk cId="2981216288" sldId="478"/>
            <ac:cxnSpMk id="20" creationId="{5AB74A52-DCDB-6076-4C05-F5766721DC49}"/>
          </ac:cxnSpMkLst>
        </pc:cxnChg>
        <pc:cxnChg chg="add mod">
          <ac:chgData name="Leonard, Kristen *" userId="a38f7ebc-66e0-4d8c-90e8-f6a5746f45c0" providerId="ADAL" clId="{F81B6161-871A-479F-BB9E-D917F3DB980B}" dt="2025-09-23T20:59:27.876" v="31804" actId="1076"/>
          <ac:cxnSpMkLst>
            <pc:docMk/>
            <pc:sldMk cId="2981216288" sldId="478"/>
            <ac:cxnSpMk id="23" creationId="{112BCD81-093F-993F-114A-05322A19F166}"/>
          </ac:cxnSpMkLst>
        </pc:cxnChg>
        <pc:cxnChg chg="del mod">
          <ac:chgData name="Leonard, Kristen *" userId="a38f7ebc-66e0-4d8c-90e8-f6a5746f45c0" providerId="ADAL" clId="{F81B6161-871A-479F-BB9E-D917F3DB980B}" dt="2025-09-23T20:55:46.675" v="31612" actId="478"/>
          <ac:cxnSpMkLst>
            <pc:docMk/>
            <pc:sldMk cId="2981216288" sldId="478"/>
            <ac:cxnSpMk id="35" creationId="{8F27E078-7225-D05F-72D4-374043CE2572}"/>
          </ac:cxnSpMkLst>
        </pc:cxnChg>
        <pc:cxnChg chg="del">
          <ac:chgData name="Leonard, Kristen *" userId="a38f7ebc-66e0-4d8c-90e8-f6a5746f45c0" providerId="ADAL" clId="{F81B6161-871A-479F-BB9E-D917F3DB980B}" dt="2025-09-23T20:55:48.674" v="31614" actId="478"/>
          <ac:cxnSpMkLst>
            <pc:docMk/>
            <pc:sldMk cId="2981216288" sldId="478"/>
            <ac:cxnSpMk id="38" creationId="{5852F96E-36D3-9A67-FF49-D0B8F9B01269}"/>
          </ac:cxnSpMkLst>
        </pc:cxnChg>
        <pc:cxnChg chg="del mod">
          <ac:chgData name="Leonard, Kristen *" userId="a38f7ebc-66e0-4d8c-90e8-f6a5746f45c0" providerId="ADAL" clId="{F81B6161-871A-479F-BB9E-D917F3DB980B}" dt="2025-09-23T20:55:51.994" v="31618" actId="478"/>
          <ac:cxnSpMkLst>
            <pc:docMk/>
            <pc:sldMk cId="2981216288" sldId="478"/>
            <ac:cxnSpMk id="41" creationId="{EF6F2FC6-FDED-4B86-58E7-85E5D2A573E7}"/>
          </ac:cxnSpMkLst>
        </pc:cxnChg>
      </pc:sldChg>
      <pc:sldChg chg="add del">
        <pc:chgData name="Leonard, Kristen *" userId="a38f7ebc-66e0-4d8c-90e8-f6a5746f45c0" providerId="ADAL" clId="{F81B6161-871A-479F-BB9E-D917F3DB980B}" dt="2025-09-23T20:59:57.112" v="31808" actId="47"/>
        <pc:sldMkLst>
          <pc:docMk/>
          <pc:sldMk cId="1326421251" sldId="479"/>
        </pc:sldMkLst>
      </pc:sldChg>
      <pc:sldChg chg="addSp delSp modSp add mod">
        <pc:chgData name="Leonard, Kristen *" userId="a38f7ebc-66e0-4d8c-90e8-f6a5746f45c0" providerId="ADAL" clId="{F81B6161-871A-479F-BB9E-D917F3DB980B}" dt="2025-09-23T21:00:55.199" v="31834" actId="478"/>
        <pc:sldMkLst>
          <pc:docMk/>
          <pc:sldMk cId="3940142848" sldId="480"/>
        </pc:sldMkLst>
        <pc:spChg chg="del mod">
          <ac:chgData name="Leonard, Kristen *" userId="a38f7ebc-66e0-4d8c-90e8-f6a5746f45c0" providerId="ADAL" clId="{F81B6161-871A-479F-BB9E-D917F3DB980B}" dt="2025-09-23T21:00:54.163" v="31833" actId="478"/>
          <ac:spMkLst>
            <pc:docMk/>
            <pc:sldMk cId="3940142848" sldId="480"/>
            <ac:spMk id="11" creationId="{577E4539-8FCD-D537-1736-185234FC5D6A}"/>
          </ac:spMkLst>
        </pc:spChg>
        <pc:spChg chg="del mod">
          <ac:chgData name="Leonard, Kristen *" userId="a38f7ebc-66e0-4d8c-90e8-f6a5746f45c0" providerId="ADAL" clId="{F81B6161-871A-479F-BB9E-D917F3DB980B}" dt="2025-09-23T21:00:53.359" v="31832" actId="478"/>
          <ac:spMkLst>
            <pc:docMk/>
            <pc:sldMk cId="3940142848" sldId="480"/>
            <ac:spMk id="12" creationId="{E2D43475-D893-DF56-42D4-D28A44D710C8}"/>
          </ac:spMkLst>
        </pc:spChg>
        <pc:spChg chg="del">
          <ac:chgData name="Leonard, Kristen *" userId="a38f7ebc-66e0-4d8c-90e8-f6a5746f45c0" providerId="ADAL" clId="{F81B6161-871A-479F-BB9E-D917F3DB980B}" dt="2025-09-23T21:00:02.134" v="31811" actId="478"/>
          <ac:spMkLst>
            <pc:docMk/>
            <pc:sldMk cId="3940142848" sldId="480"/>
            <ac:spMk id="13" creationId="{3E85BA7D-22CB-6BEC-FE64-9E4B6E3A1FBE}"/>
          </ac:spMkLst>
        </pc:spChg>
        <pc:spChg chg="del mod">
          <ac:chgData name="Leonard, Kristen *" userId="a38f7ebc-66e0-4d8c-90e8-f6a5746f45c0" providerId="ADAL" clId="{F81B6161-871A-479F-BB9E-D917F3DB980B}" dt="2025-09-23T21:00:55.199" v="31834" actId="478"/>
          <ac:spMkLst>
            <pc:docMk/>
            <pc:sldMk cId="3940142848" sldId="480"/>
            <ac:spMk id="14" creationId="{A2892A23-4068-B401-8911-20AA2739E980}"/>
          </ac:spMkLst>
        </pc:spChg>
        <pc:spChg chg="mod ord">
          <ac:chgData name="Leonard, Kristen *" userId="a38f7ebc-66e0-4d8c-90e8-f6a5746f45c0" providerId="ADAL" clId="{F81B6161-871A-479F-BB9E-D917F3DB980B}" dt="2025-09-23T21:00:48.662" v="31831" actId="14100"/>
          <ac:spMkLst>
            <pc:docMk/>
            <pc:sldMk cId="3940142848" sldId="480"/>
            <ac:spMk id="24" creationId="{851A810C-8BFA-D415-13C5-11B2D29CE19D}"/>
          </ac:spMkLst>
        </pc:spChg>
        <pc:spChg chg="del">
          <ac:chgData name="Leonard, Kristen *" userId="a38f7ebc-66e0-4d8c-90e8-f6a5746f45c0" providerId="ADAL" clId="{F81B6161-871A-479F-BB9E-D917F3DB980B}" dt="2025-09-23T21:00:01.331" v="31810" actId="478"/>
          <ac:spMkLst>
            <pc:docMk/>
            <pc:sldMk cId="3940142848" sldId="480"/>
            <ac:spMk id="25" creationId="{22F4EDC1-90BC-A9C2-973D-5825AEB8448C}"/>
          </ac:spMkLst>
        </pc:spChg>
        <pc:picChg chg="add del mod">
          <ac:chgData name="Leonard, Kristen *" userId="a38f7ebc-66e0-4d8c-90e8-f6a5746f45c0" providerId="ADAL" clId="{F81B6161-871A-479F-BB9E-D917F3DB980B}" dt="2025-09-23T21:00:21.717" v="31823" actId="478"/>
          <ac:picMkLst>
            <pc:docMk/>
            <pc:sldMk cId="3940142848" sldId="480"/>
            <ac:picMk id="7" creationId="{F9BB8D1E-03AA-03A2-4358-E91E3B7995B4}"/>
          </ac:picMkLst>
        </pc:picChg>
        <pc:picChg chg="del">
          <ac:chgData name="Leonard, Kristen *" userId="a38f7ebc-66e0-4d8c-90e8-f6a5746f45c0" providerId="ADAL" clId="{F81B6161-871A-479F-BB9E-D917F3DB980B}" dt="2025-09-23T21:00:09.250" v="31816" actId="478"/>
          <ac:picMkLst>
            <pc:docMk/>
            <pc:sldMk cId="3940142848" sldId="480"/>
            <ac:picMk id="9" creationId="{19170E2B-C605-CE77-07B4-899AEF0BD634}"/>
          </ac:picMkLst>
        </pc:picChg>
        <pc:picChg chg="add mod">
          <ac:chgData name="Leonard, Kristen *" userId="a38f7ebc-66e0-4d8c-90e8-f6a5746f45c0" providerId="ADAL" clId="{F81B6161-871A-479F-BB9E-D917F3DB980B}" dt="2025-09-23T21:00:31.637" v="31827" actId="14100"/>
          <ac:picMkLst>
            <pc:docMk/>
            <pc:sldMk cId="3940142848" sldId="480"/>
            <ac:picMk id="10" creationId="{293E988A-F97C-0818-77B4-0BAE80AE8136}"/>
          </ac:picMkLst>
        </pc:picChg>
        <pc:picChg chg="del">
          <ac:chgData name="Leonard, Kristen *" userId="a38f7ebc-66e0-4d8c-90e8-f6a5746f45c0" providerId="ADAL" clId="{F81B6161-871A-479F-BB9E-D917F3DB980B}" dt="2025-09-23T21:00:00.194" v="31809" actId="478"/>
          <ac:picMkLst>
            <pc:docMk/>
            <pc:sldMk cId="3940142848" sldId="480"/>
            <ac:picMk id="21" creationId="{21097DBA-DECC-3C30-AB1A-37815CE96355}"/>
          </ac:picMkLst>
        </pc:picChg>
        <pc:cxnChg chg="del mod">
          <ac:chgData name="Leonard, Kristen *" userId="a38f7ebc-66e0-4d8c-90e8-f6a5746f45c0" providerId="ADAL" clId="{F81B6161-871A-479F-BB9E-D917F3DB980B}" dt="2025-09-23T21:00:07.846" v="31815" actId="478"/>
          <ac:cxnSpMkLst>
            <pc:docMk/>
            <pc:sldMk cId="3940142848" sldId="480"/>
            <ac:cxnSpMk id="17" creationId="{0F4C2F33-1926-0A47-24D4-06BF4C0440B4}"/>
          </ac:cxnSpMkLst>
        </pc:cxnChg>
        <pc:cxnChg chg="del mod">
          <ac:chgData name="Leonard, Kristen *" userId="a38f7ebc-66e0-4d8c-90e8-f6a5746f45c0" providerId="ADAL" clId="{F81B6161-871A-479F-BB9E-D917F3DB980B}" dt="2025-09-23T21:00:03.136" v="31812" actId="478"/>
          <ac:cxnSpMkLst>
            <pc:docMk/>
            <pc:sldMk cId="3940142848" sldId="480"/>
            <ac:cxnSpMk id="20" creationId="{6CC04F23-0399-17AA-9C4A-4D12FCE49D70}"/>
          </ac:cxnSpMkLst>
        </pc:cxnChg>
        <pc:cxnChg chg="del mod">
          <ac:chgData name="Leonard, Kristen *" userId="a38f7ebc-66e0-4d8c-90e8-f6a5746f45c0" providerId="ADAL" clId="{F81B6161-871A-479F-BB9E-D917F3DB980B}" dt="2025-09-23T21:00:04.309" v="31813" actId="478"/>
          <ac:cxnSpMkLst>
            <pc:docMk/>
            <pc:sldMk cId="3940142848" sldId="480"/>
            <ac:cxnSpMk id="23" creationId="{30A5BC1F-41BC-87D4-AF1A-7FA0EA95B830}"/>
          </ac:cxnSpMkLst>
        </pc:cxnChg>
      </pc:sldChg>
      <pc:sldChg chg="addSp delSp modSp add mod">
        <pc:chgData name="Leonard, Kristen *" userId="a38f7ebc-66e0-4d8c-90e8-f6a5746f45c0" providerId="ADAL" clId="{F81B6161-871A-479F-BB9E-D917F3DB980B}" dt="2025-09-23T21:03:30.551" v="32088" actId="14100"/>
        <pc:sldMkLst>
          <pc:docMk/>
          <pc:sldMk cId="737739680" sldId="481"/>
        </pc:sldMkLst>
        <pc:spChg chg="add mod">
          <ac:chgData name="Leonard, Kristen *" userId="a38f7ebc-66e0-4d8c-90e8-f6a5746f45c0" providerId="ADAL" clId="{F81B6161-871A-479F-BB9E-D917F3DB980B}" dt="2025-09-23T21:03:19.007" v="32085" actId="1076"/>
          <ac:spMkLst>
            <pc:docMk/>
            <pc:sldMk cId="737739680" sldId="481"/>
            <ac:spMk id="8" creationId="{E84F948E-FA13-5798-51BE-1051991C3907}"/>
          </ac:spMkLst>
        </pc:spChg>
        <pc:spChg chg="add mod">
          <ac:chgData name="Leonard, Kristen *" userId="a38f7ebc-66e0-4d8c-90e8-f6a5746f45c0" providerId="ADAL" clId="{F81B6161-871A-479F-BB9E-D917F3DB980B}" dt="2025-09-23T21:02:45.369" v="32019" actId="1076"/>
          <ac:spMkLst>
            <pc:docMk/>
            <pc:sldMk cId="737739680" sldId="481"/>
            <ac:spMk id="9" creationId="{5125DBEE-C628-B246-63ED-A9FE82E13951}"/>
          </ac:spMkLst>
        </pc:spChg>
        <pc:spChg chg="add mod">
          <ac:chgData name="Leonard, Kristen *" userId="a38f7ebc-66e0-4d8c-90e8-f6a5746f45c0" providerId="ADAL" clId="{F81B6161-871A-479F-BB9E-D917F3DB980B}" dt="2025-09-23T21:03:30.551" v="32088" actId="14100"/>
          <ac:spMkLst>
            <pc:docMk/>
            <pc:sldMk cId="737739680" sldId="481"/>
            <ac:spMk id="11" creationId="{ADFE6D6F-7C51-0B6D-ABDB-C3B1E6D75E4A}"/>
          </ac:spMkLst>
        </pc:spChg>
        <pc:spChg chg="del">
          <ac:chgData name="Leonard, Kristen *" userId="a38f7ebc-66e0-4d8c-90e8-f6a5746f45c0" providerId="ADAL" clId="{F81B6161-871A-479F-BB9E-D917F3DB980B}" dt="2025-09-23T21:01:16.847" v="31844" actId="478"/>
          <ac:spMkLst>
            <pc:docMk/>
            <pc:sldMk cId="737739680" sldId="481"/>
            <ac:spMk id="24" creationId="{F97D8096-CCCA-67DC-4C8B-82A1C6897FE1}"/>
          </ac:spMkLst>
        </pc:spChg>
        <pc:picChg chg="add mod">
          <ac:chgData name="Leonard, Kristen *" userId="a38f7ebc-66e0-4d8c-90e8-f6a5746f45c0" providerId="ADAL" clId="{F81B6161-871A-479F-BB9E-D917F3DB980B}" dt="2025-09-23T21:01:24.818" v="31847" actId="1076"/>
          <ac:picMkLst>
            <pc:docMk/>
            <pc:sldMk cId="737739680" sldId="481"/>
            <ac:picMk id="7" creationId="{0000D057-B516-C8F0-EBC4-513E0AEFAA4F}"/>
          </ac:picMkLst>
        </pc:picChg>
        <pc:picChg chg="del">
          <ac:chgData name="Leonard, Kristen *" userId="a38f7ebc-66e0-4d8c-90e8-f6a5746f45c0" providerId="ADAL" clId="{F81B6161-871A-479F-BB9E-D917F3DB980B}" dt="2025-09-23T21:01:04.497" v="31836" actId="478"/>
          <ac:picMkLst>
            <pc:docMk/>
            <pc:sldMk cId="737739680" sldId="481"/>
            <ac:picMk id="10" creationId="{F6FA9350-D566-B85C-1F50-580D94570D49}"/>
          </ac:picMkLst>
        </pc:picChg>
      </pc:sldChg>
    </pc:docChg>
  </pc:docChgLst>
  <pc:docChgLst>
    <pc:chgData name="Leonard, Kristen *" userId="a38f7ebc-66e0-4d8c-90e8-f6a5746f45c0" providerId="ADAL" clId="{72DE5BAD-C8D4-46CE-A804-691AD0D4FCB7}"/>
    <pc:docChg chg="undo custSel addSld delSld">
      <pc:chgData name="Leonard, Kristen *" userId="a38f7ebc-66e0-4d8c-90e8-f6a5746f45c0" providerId="ADAL" clId="{72DE5BAD-C8D4-46CE-A804-691AD0D4FCB7}" dt="2025-09-24T12:54:01.938" v="72" actId="47"/>
      <pc:docMkLst>
        <pc:docMk/>
      </pc:docMkLst>
      <pc:sldChg chg="del">
        <pc:chgData name="Leonard, Kristen *" userId="a38f7ebc-66e0-4d8c-90e8-f6a5746f45c0" providerId="ADAL" clId="{72DE5BAD-C8D4-46CE-A804-691AD0D4FCB7}" dt="2025-09-24T12:53:29.457" v="0" actId="47"/>
        <pc:sldMkLst>
          <pc:docMk/>
          <pc:sldMk cId="1277333183" sldId="258"/>
        </pc:sldMkLst>
      </pc:sldChg>
      <pc:sldChg chg="del">
        <pc:chgData name="Leonard, Kristen *" userId="a38f7ebc-66e0-4d8c-90e8-f6a5746f45c0" providerId="ADAL" clId="{72DE5BAD-C8D4-46CE-A804-691AD0D4FCB7}" dt="2025-09-24T12:53:29.944" v="3" actId="47"/>
        <pc:sldMkLst>
          <pc:docMk/>
          <pc:sldMk cId="4193795167" sldId="259"/>
        </pc:sldMkLst>
      </pc:sldChg>
      <pc:sldChg chg="del">
        <pc:chgData name="Leonard, Kristen *" userId="a38f7ebc-66e0-4d8c-90e8-f6a5746f45c0" providerId="ADAL" clId="{72DE5BAD-C8D4-46CE-A804-691AD0D4FCB7}" dt="2025-09-24T12:53:30.478" v="6" actId="47"/>
        <pc:sldMkLst>
          <pc:docMk/>
          <pc:sldMk cId="867419858" sldId="265"/>
        </pc:sldMkLst>
      </pc:sldChg>
      <pc:sldChg chg="del">
        <pc:chgData name="Leonard, Kristen *" userId="a38f7ebc-66e0-4d8c-90e8-f6a5746f45c0" providerId="ADAL" clId="{72DE5BAD-C8D4-46CE-A804-691AD0D4FCB7}" dt="2025-09-24T12:53:40.710" v="60" actId="47"/>
        <pc:sldMkLst>
          <pc:docMk/>
          <pc:sldMk cId="2491109162" sldId="333"/>
        </pc:sldMkLst>
      </pc:sldChg>
      <pc:sldChg chg="del">
        <pc:chgData name="Leonard, Kristen *" userId="a38f7ebc-66e0-4d8c-90e8-f6a5746f45c0" providerId="ADAL" clId="{72DE5BAD-C8D4-46CE-A804-691AD0D4FCB7}" dt="2025-09-24T12:53:35.762" v="33" actId="47"/>
        <pc:sldMkLst>
          <pc:docMk/>
          <pc:sldMk cId="2666647936" sldId="335"/>
        </pc:sldMkLst>
      </pc:sldChg>
      <pc:sldChg chg="del">
        <pc:chgData name="Leonard, Kristen *" userId="a38f7ebc-66e0-4d8c-90e8-f6a5746f45c0" providerId="ADAL" clId="{72DE5BAD-C8D4-46CE-A804-691AD0D4FCB7}" dt="2025-09-24T12:53:29.630" v="1" actId="47"/>
        <pc:sldMkLst>
          <pc:docMk/>
          <pc:sldMk cId="607472812" sldId="336"/>
        </pc:sldMkLst>
      </pc:sldChg>
      <pc:sldChg chg="del">
        <pc:chgData name="Leonard, Kristen *" userId="a38f7ebc-66e0-4d8c-90e8-f6a5746f45c0" providerId="ADAL" clId="{72DE5BAD-C8D4-46CE-A804-691AD0D4FCB7}" dt="2025-09-24T12:53:30.321" v="5" actId="47"/>
        <pc:sldMkLst>
          <pc:docMk/>
          <pc:sldMk cId="3939783740" sldId="337"/>
        </pc:sldMkLst>
      </pc:sldChg>
      <pc:sldChg chg="del">
        <pc:chgData name="Leonard, Kristen *" userId="a38f7ebc-66e0-4d8c-90e8-f6a5746f45c0" providerId="ADAL" clId="{72DE5BAD-C8D4-46CE-A804-691AD0D4FCB7}" dt="2025-09-24T12:53:32.065" v="14" actId="47"/>
        <pc:sldMkLst>
          <pc:docMk/>
          <pc:sldMk cId="3244165834" sldId="338"/>
        </pc:sldMkLst>
      </pc:sldChg>
      <pc:sldChg chg="del">
        <pc:chgData name="Leonard, Kristen *" userId="a38f7ebc-66e0-4d8c-90e8-f6a5746f45c0" providerId="ADAL" clId="{72DE5BAD-C8D4-46CE-A804-691AD0D4FCB7}" dt="2025-09-24T12:53:32.269" v="15" actId="47"/>
        <pc:sldMkLst>
          <pc:docMk/>
          <pc:sldMk cId="541694869" sldId="340"/>
        </pc:sldMkLst>
      </pc:sldChg>
      <pc:sldChg chg="del">
        <pc:chgData name="Leonard, Kristen *" userId="a38f7ebc-66e0-4d8c-90e8-f6a5746f45c0" providerId="ADAL" clId="{72DE5BAD-C8D4-46CE-A804-691AD0D4FCB7}" dt="2025-09-24T12:53:32.588" v="16" actId="47"/>
        <pc:sldMkLst>
          <pc:docMk/>
          <pc:sldMk cId="785801510" sldId="341"/>
        </pc:sldMkLst>
      </pc:sldChg>
      <pc:sldChg chg="del">
        <pc:chgData name="Leonard, Kristen *" userId="a38f7ebc-66e0-4d8c-90e8-f6a5746f45c0" providerId="ADAL" clId="{72DE5BAD-C8D4-46CE-A804-691AD0D4FCB7}" dt="2025-09-24T12:53:36.155" v="35" actId="47"/>
        <pc:sldMkLst>
          <pc:docMk/>
          <pc:sldMk cId="993665575" sldId="344"/>
        </pc:sldMkLst>
      </pc:sldChg>
      <pc:sldChg chg="del">
        <pc:chgData name="Leonard, Kristen *" userId="a38f7ebc-66e0-4d8c-90e8-f6a5746f45c0" providerId="ADAL" clId="{72DE5BAD-C8D4-46CE-A804-691AD0D4FCB7}" dt="2025-09-24T12:53:36.876" v="39" actId="47"/>
        <pc:sldMkLst>
          <pc:docMk/>
          <pc:sldMk cId="3167956646" sldId="345"/>
        </pc:sldMkLst>
      </pc:sldChg>
      <pc:sldChg chg="del">
        <pc:chgData name="Leonard, Kristen *" userId="a38f7ebc-66e0-4d8c-90e8-f6a5746f45c0" providerId="ADAL" clId="{72DE5BAD-C8D4-46CE-A804-691AD0D4FCB7}" dt="2025-09-24T12:53:37.033" v="40" actId="47"/>
        <pc:sldMkLst>
          <pc:docMk/>
          <pc:sldMk cId="1843051672" sldId="346"/>
        </pc:sldMkLst>
      </pc:sldChg>
      <pc:sldChg chg="del">
        <pc:chgData name="Leonard, Kristen *" userId="a38f7ebc-66e0-4d8c-90e8-f6a5746f45c0" providerId="ADAL" clId="{72DE5BAD-C8D4-46CE-A804-691AD0D4FCB7}" dt="2025-09-24T12:53:37.221" v="41" actId="47"/>
        <pc:sldMkLst>
          <pc:docMk/>
          <pc:sldMk cId="3225470853" sldId="347"/>
        </pc:sldMkLst>
      </pc:sldChg>
      <pc:sldChg chg="del">
        <pc:chgData name="Leonard, Kristen *" userId="a38f7ebc-66e0-4d8c-90e8-f6a5746f45c0" providerId="ADAL" clId="{72DE5BAD-C8D4-46CE-A804-691AD0D4FCB7}" dt="2025-09-24T12:53:37.394" v="42" actId="47"/>
        <pc:sldMkLst>
          <pc:docMk/>
          <pc:sldMk cId="2597885920" sldId="348"/>
        </pc:sldMkLst>
      </pc:sldChg>
      <pc:sldChg chg="del">
        <pc:chgData name="Leonard, Kristen *" userId="a38f7ebc-66e0-4d8c-90e8-f6a5746f45c0" providerId="ADAL" clId="{72DE5BAD-C8D4-46CE-A804-691AD0D4FCB7}" dt="2025-09-24T12:53:37.567" v="43" actId="47"/>
        <pc:sldMkLst>
          <pc:docMk/>
          <pc:sldMk cId="3421008357" sldId="349"/>
        </pc:sldMkLst>
      </pc:sldChg>
      <pc:sldChg chg="del">
        <pc:chgData name="Leonard, Kristen *" userId="a38f7ebc-66e0-4d8c-90e8-f6a5746f45c0" providerId="ADAL" clId="{72DE5BAD-C8D4-46CE-A804-691AD0D4FCB7}" dt="2025-09-24T12:53:37.756" v="44" actId="47"/>
        <pc:sldMkLst>
          <pc:docMk/>
          <pc:sldMk cId="2418435708" sldId="350"/>
        </pc:sldMkLst>
      </pc:sldChg>
      <pc:sldChg chg="del">
        <pc:chgData name="Leonard, Kristen *" userId="a38f7ebc-66e0-4d8c-90e8-f6a5746f45c0" providerId="ADAL" clId="{72DE5BAD-C8D4-46CE-A804-691AD0D4FCB7}" dt="2025-09-24T12:53:37.944" v="45" actId="47"/>
        <pc:sldMkLst>
          <pc:docMk/>
          <pc:sldMk cId="1980602574" sldId="351"/>
        </pc:sldMkLst>
      </pc:sldChg>
      <pc:sldChg chg="del">
        <pc:chgData name="Leonard, Kristen *" userId="a38f7ebc-66e0-4d8c-90e8-f6a5746f45c0" providerId="ADAL" clId="{72DE5BAD-C8D4-46CE-A804-691AD0D4FCB7}" dt="2025-09-24T12:53:38.316" v="47" actId="47"/>
        <pc:sldMkLst>
          <pc:docMk/>
          <pc:sldMk cId="679713910" sldId="352"/>
        </pc:sldMkLst>
      </pc:sldChg>
      <pc:sldChg chg="add del">
        <pc:chgData name="Leonard, Kristen *" userId="a38f7ebc-66e0-4d8c-90e8-f6a5746f45c0" providerId="ADAL" clId="{72DE5BAD-C8D4-46CE-A804-691AD0D4FCB7}" dt="2025-09-24T12:54:01.938" v="72" actId="47"/>
        <pc:sldMkLst>
          <pc:docMk/>
          <pc:sldMk cId="3601192331" sldId="354"/>
        </pc:sldMkLst>
      </pc:sldChg>
      <pc:sldChg chg="add del">
        <pc:chgData name="Leonard, Kristen *" userId="a38f7ebc-66e0-4d8c-90e8-f6a5746f45c0" providerId="ADAL" clId="{72DE5BAD-C8D4-46CE-A804-691AD0D4FCB7}" dt="2025-09-24T12:54:01.137" v="71" actId="47"/>
        <pc:sldMkLst>
          <pc:docMk/>
          <pc:sldMk cId="3747169279" sldId="355"/>
        </pc:sldMkLst>
      </pc:sldChg>
      <pc:sldChg chg="del">
        <pc:chgData name="Leonard, Kristen *" userId="a38f7ebc-66e0-4d8c-90e8-f6a5746f45c0" providerId="ADAL" clId="{72DE5BAD-C8D4-46CE-A804-691AD0D4FCB7}" dt="2025-09-24T12:53:30.823" v="8" actId="47"/>
        <pc:sldMkLst>
          <pc:docMk/>
          <pc:sldMk cId="3893894069" sldId="357"/>
        </pc:sldMkLst>
      </pc:sldChg>
      <pc:sldChg chg="del">
        <pc:chgData name="Leonard, Kristen *" userId="a38f7ebc-66e0-4d8c-90e8-f6a5746f45c0" providerId="ADAL" clId="{72DE5BAD-C8D4-46CE-A804-691AD0D4FCB7}" dt="2025-09-24T12:53:36.312" v="36" actId="47"/>
        <pc:sldMkLst>
          <pc:docMk/>
          <pc:sldMk cId="763041387" sldId="358"/>
        </pc:sldMkLst>
      </pc:sldChg>
      <pc:sldChg chg="del">
        <pc:chgData name="Leonard, Kristen *" userId="a38f7ebc-66e0-4d8c-90e8-f6a5746f45c0" providerId="ADAL" clId="{72DE5BAD-C8D4-46CE-A804-691AD0D4FCB7}" dt="2025-09-24T12:53:30.635" v="7" actId="47"/>
        <pc:sldMkLst>
          <pc:docMk/>
          <pc:sldMk cId="4290458193" sldId="359"/>
        </pc:sldMkLst>
      </pc:sldChg>
      <pc:sldChg chg="del">
        <pc:chgData name="Leonard, Kristen *" userId="a38f7ebc-66e0-4d8c-90e8-f6a5746f45c0" providerId="ADAL" clId="{72DE5BAD-C8D4-46CE-A804-691AD0D4FCB7}" dt="2025-09-24T12:53:33.324" v="20" actId="47"/>
        <pc:sldMkLst>
          <pc:docMk/>
          <pc:sldMk cId="3656257976" sldId="360"/>
        </pc:sldMkLst>
      </pc:sldChg>
      <pc:sldChg chg="del">
        <pc:chgData name="Leonard, Kristen *" userId="a38f7ebc-66e0-4d8c-90e8-f6a5746f45c0" providerId="ADAL" clId="{72DE5BAD-C8D4-46CE-A804-691AD0D4FCB7}" dt="2025-09-24T12:53:33.135" v="19" actId="47"/>
        <pc:sldMkLst>
          <pc:docMk/>
          <pc:sldMk cId="18214012" sldId="361"/>
        </pc:sldMkLst>
      </pc:sldChg>
      <pc:sldChg chg="del">
        <pc:chgData name="Leonard, Kristen *" userId="a38f7ebc-66e0-4d8c-90e8-f6a5746f45c0" providerId="ADAL" clId="{72DE5BAD-C8D4-46CE-A804-691AD0D4FCB7}" dt="2025-09-24T12:53:33.711" v="22" actId="47"/>
        <pc:sldMkLst>
          <pc:docMk/>
          <pc:sldMk cId="3150293629" sldId="362"/>
        </pc:sldMkLst>
      </pc:sldChg>
      <pc:sldChg chg="del">
        <pc:chgData name="Leonard, Kristen *" userId="a38f7ebc-66e0-4d8c-90e8-f6a5746f45c0" providerId="ADAL" clId="{72DE5BAD-C8D4-46CE-A804-691AD0D4FCB7}" dt="2025-09-24T12:53:33.513" v="21" actId="47"/>
        <pc:sldMkLst>
          <pc:docMk/>
          <pc:sldMk cId="2005596163" sldId="363"/>
        </pc:sldMkLst>
      </pc:sldChg>
      <pc:sldChg chg="del">
        <pc:chgData name="Leonard, Kristen *" userId="a38f7ebc-66e0-4d8c-90e8-f6a5746f45c0" providerId="ADAL" clId="{72DE5BAD-C8D4-46CE-A804-691AD0D4FCB7}" dt="2025-09-24T12:53:33.907" v="23" actId="47"/>
        <pc:sldMkLst>
          <pc:docMk/>
          <pc:sldMk cId="3896259668" sldId="365"/>
        </pc:sldMkLst>
      </pc:sldChg>
      <pc:sldChg chg="del">
        <pc:chgData name="Leonard, Kristen *" userId="a38f7ebc-66e0-4d8c-90e8-f6a5746f45c0" providerId="ADAL" clId="{72DE5BAD-C8D4-46CE-A804-691AD0D4FCB7}" dt="2025-09-24T12:53:34.111" v="24" actId="47"/>
        <pc:sldMkLst>
          <pc:docMk/>
          <pc:sldMk cId="1532055688" sldId="366"/>
        </pc:sldMkLst>
      </pc:sldChg>
      <pc:sldChg chg="del">
        <pc:chgData name="Leonard, Kristen *" userId="a38f7ebc-66e0-4d8c-90e8-f6a5746f45c0" providerId="ADAL" clId="{72DE5BAD-C8D4-46CE-A804-691AD0D4FCB7}" dt="2025-09-24T12:53:34.315" v="25" actId="47"/>
        <pc:sldMkLst>
          <pc:docMk/>
          <pc:sldMk cId="3834200009" sldId="367"/>
        </pc:sldMkLst>
      </pc:sldChg>
      <pc:sldChg chg="del">
        <pc:chgData name="Leonard, Kristen *" userId="a38f7ebc-66e0-4d8c-90e8-f6a5746f45c0" providerId="ADAL" clId="{72DE5BAD-C8D4-46CE-A804-691AD0D4FCB7}" dt="2025-09-24T12:53:31.420" v="11" actId="47"/>
        <pc:sldMkLst>
          <pc:docMk/>
          <pc:sldMk cId="2360413972" sldId="368"/>
        </pc:sldMkLst>
      </pc:sldChg>
      <pc:sldChg chg="del">
        <pc:chgData name="Leonard, Kristen *" userId="a38f7ebc-66e0-4d8c-90e8-f6a5746f45c0" providerId="ADAL" clId="{72DE5BAD-C8D4-46CE-A804-691AD0D4FCB7}" dt="2025-09-24T12:53:32.947" v="18" actId="47"/>
        <pc:sldMkLst>
          <pc:docMk/>
          <pc:sldMk cId="4047529475" sldId="369"/>
        </pc:sldMkLst>
      </pc:sldChg>
      <pc:sldChg chg="del">
        <pc:chgData name="Leonard, Kristen *" userId="a38f7ebc-66e0-4d8c-90e8-f6a5746f45c0" providerId="ADAL" clId="{72DE5BAD-C8D4-46CE-A804-691AD0D4FCB7}" dt="2025-09-24T12:53:30.290" v="4" actId="47"/>
        <pc:sldMkLst>
          <pc:docMk/>
          <pc:sldMk cId="1860739860" sldId="371"/>
        </pc:sldMkLst>
      </pc:sldChg>
      <pc:sldChg chg="add del">
        <pc:chgData name="Leonard, Kristen *" userId="a38f7ebc-66e0-4d8c-90e8-f6a5746f45c0" providerId="ADAL" clId="{72DE5BAD-C8D4-46CE-A804-691AD0D4FCB7}" dt="2025-09-24T12:53:58.812" v="68" actId="47"/>
        <pc:sldMkLst>
          <pc:docMk/>
          <pc:sldMk cId="1047244289" sldId="372"/>
        </pc:sldMkLst>
      </pc:sldChg>
      <pc:sldChg chg="add del">
        <pc:chgData name="Leonard, Kristen *" userId="a38f7ebc-66e0-4d8c-90e8-f6a5746f45c0" providerId="ADAL" clId="{72DE5BAD-C8D4-46CE-A804-691AD0D4FCB7}" dt="2025-09-24T12:53:58.387" v="67" actId="47"/>
        <pc:sldMkLst>
          <pc:docMk/>
          <pc:sldMk cId="180645292" sldId="373"/>
        </pc:sldMkLst>
      </pc:sldChg>
      <pc:sldChg chg="del">
        <pc:chgData name="Leonard, Kristen *" userId="a38f7ebc-66e0-4d8c-90e8-f6a5746f45c0" providerId="ADAL" clId="{72DE5BAD-C8D4-46CE-A804-691AD0D4FCB7}" dt="2025-09-24T12:53:32.726" v="17" actId="47"/>
        <pc:sldMkLst>
          <pc:docMk/>
          <pc:sldMk cId="3107082568" sldId="374"/>
        </pc:sldMkLst>
      </pc:sldChg>
      <pc:sldChg chg="del">
        <pc:chgData name="Leonard, Kristen *" userId="a38f7ebc-66e0-4d8c-90e8-f6a5746f45c0" providerId="ADAL" clId="{72DE5BAD-C8D4-46CE-A804-691AD0D4FCB7}" dt="2025-09-24T12:53:29.777" v="2" actId="47"/>
        <pc:sldMkLst>
          <pc:docMk/>
          <pc:sldMk cId="2705867886" sldId="375"/>
        </pc:sldMkLst>
      </pc:sldChg>
      <pc:sldChg chg="del">
        <pc:chgData name="Leonard, Kristen *" userId="a38f7ebc-66e0-4d8c-90e8-f6a5746f45c0" providerId="ADAL" clId="{72DE5BAD-C8D4-46CE-A804-691AD0D4FCB7}" dt="2025-09-24T12:53:31.641" v="12" actId="47"/>
        <pc:sldMkLst>
          <pc:docMk/>
          <pc:sldMk cId="2442079944" sldId="376"/>
        </pc:sldMkLst>
      </pc:sldChg>
      <pc:sldChg chg="del">
        <pc:chgData name="Leonard, Kristen *" userId="a38f7ebc-66e0-4d8c-90e8-f6a5746f45c0" providerId="ADAL" clId="{72DE5BAD-C8D4-46CE-A804-691AD0D4FCB7}" dt="2025-09-24T12:53:36.688" v="38" actId="47"/>
        <pc:sldMkLst>
          <pc:docMk/>
          <pc:sldMk cId="1465312892" sldId="377"/>
        </pc:sldMkLst>
      </pc:sldChg>
      <pc:sldChg chg="add del">
        <pc:chgData name="Leonard, Kristen *" userId="a38f7ebc-66e0-4d8c-90e8-f6a5746f45c0" providerId="ADAL" clId="{72DE5BAD-C8D4-46CE-A804-691AD0D4FCB7}" dt="2025-09-24T12:54:00.210" v="70" actId="47"/>
        <pc:sldMkLst>
          <pc:docMk/>
          <pc:sldMk cId="1939965919" sldId="380"/>
        </pc:sldMkLst>
      </pc:sldChg>
      <pc:sldChg chg="del">
        <pc:chgData name="Leonard, Kristen *" userId="a38f7ebc-66e0-4d8c-90e8-f6a5746f45c0" providerId="ADAL" clId="{72DE5BAD-C8D4-46CE-A804-691AD0D4FCB7}" dt="2025-09-24T12:53:38.133" v="46" actId="47"/>
        <pc:sldMkLst>
          <pc:docMk/>
          <pc:sldMk cId="563639677" sldId="395"/>
        </pc:sldMkLst>
      </pc:sldChg>
      <pc:sldChg chg="del">
        <pc:chgData name="Leonard, Kristen *" userId="a38f7ebc-66e0-4d8c-90e8-f6a5746f45c0" providerId="ADAL" clId="{72DE5BAD-C8D4-46CE-A804-691AD0D4FCB7}" dt="2025-09-24T12:53:36.500" v="37" actId="47"/>
        <pc:sldMkLst>
          <pc:docMk/>
          <pc:sldMk cId="134993224" sldId="397"/>
        </pc:sldMkLst>
      </pc:sldChg>
      <pc:sldChg chg="del">
        <pc:chgData name="Leonard, Kristen *" userId="a38f7ebc-66e0-4d8c-90e8-f6a5746f45c0" providerId="ADAL" clId="{72DE5BAD-C8D4-46CE-A804-691AD0D4FCB7}" dt="2025-09-24T12:53:31.861" v="13" actId="47"/>
        <pc:sldMkLst>
          <pc:docMk/>
          <pc:sldMk cId="455529878" sldId="398"/>
        </pc:sldMkLst>
      </pc:sldChg>
      <pc:sldChg chg="del">
        <pc:chgData name="Leonard, Kristen *" userId="a38f7ebc-66e0-4d8c-90e8-f6a5746f45c0" providerId="ADAL" clId="{72DE5BAD-C8D4-46CE-A804-691AD0D4FCB7}" dt="2025-09-24T12:53:34.504" v="26" actId="47"/>
        <pc:sldMkLst>
          <pc:docMk/>
          <pc:sldMk cId="704271253" sldId="399"/>
        </pc:sldMkLst>
      </pc:sldChg>
      <pc:sldChg chg="del">
        <pc:chgData name="Leonard, Kristen *" userId="a38f7ebc-66e0-4d8c-90e8-f6a5746f45c0" providerId="ADAL" clId="{72DE5BAD-C8D4-46CE-A804-691AD0D4FCB7}" dt="2025-09-24T12:53:34.692" v="27" actId="47"/>
        <pc:sldMkLst>
          <pc:docMk/>
          <pc:sldMk cId="68804486" sldId="400"/>
        </pc:sldMkLst>
      </pc:sldChg>
      <pc:sldChg chg="del">
        <pc:chgData name="Leonard, Kristen *" userId="a38f7ebc-66e0-4d8c-90e8-f6a5746f45c0" providerId="ADAL" clId="{72DE5BAD-C8D4-46CE-A804-691AD0D4FCB7}" dt="2025-09-24T12:53:34.881" v="28" actId="47"/>
        <pc:sldMkLst>
          <pc:docMk/>
          <pc:sldMk cId="2498086445" sldId="401"/>
        </pc:sldMkLst>
      </pc:sldChg>
      <pc:sldChg chg="del">
        <pc:chgData name="Leonard, Kristen *" userId="a38f7ebc-66e0-4d8c-90e8-f6a5746f45c0" providerId="ADAL" clId="{72DE5BAD-C8D4-46CE-A804-691AD0D4FCB7}" dt="2025-09-24T12:53:35.227" v="30" actId="47"/>
        <pc:sldMkLst>
          <pc:docMk/>
          <pc:sldMk cId="2855648692" sldId="402"/>
        </pc:sldMkLst>
      </pc:sldChg>
      <pc:sldChg chg="del">
        <pc:chgData name="Leonard, Kristen *" userId="a38f7ebc-66e0-4d8c-90e8-f6a5746f45c0" providerId="ADAL" clId="{72DE5BAD-C8D4-46CE-A804-691AD0D4FCB7}" dt="2025-09-24T12:53:35.401" v="31" actId="47"/>
        <pc:sldMkLst>
          <pc:docMk/>
          <pc:sldMk cId="3620468289" sldId="403"/>
        </pc:sldMkLst>
      </pc:sldChg>
      <pc:sldChg chg="del">
        <pc:chgData name="Leonard, Kristen *" userId="a38f7ebc-66e0-4d8c-90e8-f6a5746f45c0" providerId="ADAL" clId="{72DE5BAD-C8D4-46CE-A804-691AD0D4FCB7}" dt="2025-09-24T12:53:35.057" v="29" actId="47"/>
        <pc:sldMkLst>
          <pc:docMk/>
          <pc:sldMk cId="3578754852" sldId="404"/>
        </pc:sldMkLst>
      </pc:sldChg>
      <pc:sldChg chg="del">
        <pc:chgData name="Leonard, Kristen *" userId="a38f7ebc-66e0-4d8c-90e8-f6a5746f45c0" providerId="ADAL" clId="{72DE5BAD-C8D4-46CE-A804-691AD0D4FCB7}" dt="2025-09-24T12:53:35.966" v="34" actId="47"/>
        <pc:sldMkLst>
          <pc:docMk/>
          <pc:sldMk cId="3103658493" sldId="405"/>
        </pc:sldMkLst>
      </pc:sldChg>
      <pc:sldChg chg="del">
        <pc:chgData name="Leonard, Kristen *" userId="a38f7ebc-66e0-4d8c-90e8-f6a5746f45c0" providerId="ADAL" clId="{72DE5BAD-C8D4-46CE-A804-691AD0D4FCB7}" dt="2025-09-24T12:53:38.494" v="48" actId="47"/>
        <pc:sldMkLst>
          <pc:docMk/>
          <pc:sldMk cId="886611782" sldId="406"/>
        </pc:sldMkLst>
      </pc:sldChg>
      <pc:sldChg chg="del">
        <pc:chgData name="Leonard, Kristen *" userId="a38f7ebc-66e0-4d8c-90e8-f6a5746f45c0" providerId="ADAL" clId="{72DE5BAD-C8D4-46CE-A804-691AD0D4FCB7}" dt="2025-09-24T12:53:35.591" v="32" actId="47"/>
        <pc:sldMkLst>
          <pc:docMk/>
          <pc:sldMk cId="3292003060" sldId="419"/>
        </pc:sldMkLst>
      </pc:sldChg>
      <pc:sldChg chg="del">
        <pc:chgData name="Leonard, Kristen *" userId="a38f7ebc-66e0-4d8c-90e8-f6a5746f45c0" providerId="ADAL" clId="{72DE5BAD-C8D4-46CE-A804-691AD0D4FCB7}" dt="2025-09-24T12:53:40.522" v="59" actId="47"/>
        <pc:sldMkLst>
          <pc:docMk/>
          <pc:sldMk cId="3896956142" sldId="420"/>
        </pc:sldMkLst>
      </pc:sldChg>
      <pc:sldChg chg="del">
        <pc:chgData name="Leonard, Kristen *" userId="a38f7ebc-66e0-4d8c-90e8-f6a5746f45c0" providerId="ADAL" clId="{72DE5BAD-C8D4-46CE-A804-691AD0D4FCB7}" dt="2025-09-24T12:53:40.349" v="58" actId="47"/>
        <pc:sldMkLst>
          <pc:docMk/>
          <pc:sldMk cId="244295901" sldId="438"/>
        </pc:sldMkLst>
      </pc:sldChg>
      <pc:sldChg chg="del">
        <pc:chgData name="Leonard, Kristen *" userId="a38f7ebc-66e0-4d8c-90e8-f6a5746f45c0" providerId="ADAL" clId="{72DE5BAD-C8D4-46CE-A804-691AD0D4FCB7}" dt="2025-09-24T12:53:38.673" v="49" actId="47"/>
        <pc:sldMkLst>
          <pc:docMk/>
          <pc:sldMk cId="2567814674" sldId="439"/>
        </pc:sldMkLst>
      </pc:sldChg>
      <pc:sldChg chg="del">
        <pc:chgData name="Leonard, Kristen *" userId="a38f7ebc-66e0-4d8c-90e8-f6a5746f45c0" providerId="ADAL" clId="{72DE5BAD-C8D4-46CE-A804-691AD0D4FCB7}" dt="2025-09-24T12:53:38.862" v="50" actId="47"/>
        <pc:sldMkLst>
          <pc:docMk/>
          <pc:sldMk cId="2653474060" sldId="440"/>
        </pc:sldMkLst>
      </pc:sldChg>
      <pc:sldChg chg="del">
        <pc:chgData name="Leonard, Kristen *" userId="a38f7ebc-66e0-4d8c-90e8-f6a5746f45c0" providerId="ADAL" clId="{72DE5BAD-C8D4-46CE-A804-691AD0D4FCB7}" dt="2025-09-24T12:53:39.059" v="51" actId="47"/>
        <pc:sldMkLst>
          <pc:docMk/>
          <pc:sldMk cId="4235587343" sldId="441"/>
        </pc:sldMkLst>
      </pc:sldChg>
      <pc:sldChg chg="del">
        <pc:chgData name="Leonard, Kristen *" userId="a38f7ebc-66e0-4d8c-90e8-f6a5746f45c0" providerId="ADAL" clId="{72DE5BAD-C8D4-46CE-A804-691AD0D4FCB7}" dt="2025-09-24T12:53:39.597" v="54" actId="47"/>
        <pc:sldMkLst>
          <pc:docMk/>
          <pc:sldMk cId="1231915880" sldId="442"/>
        </pc:sldMkLst>
      </pc:sldChg>
      <pc:sldChg chg="del">
        <pc:chgData name="Leonard, Kristen *" userId="a38f7ebc-66e0-4d8c-90e8-f6a5746f45c0" providerId="ADAL" clId="{72DE5BAD-C8D4-46CE-A804-691AD0D4FCB7}" dt="2025-09-24T12:53:39.800" v="55" actId="47"/>
        <pc:sldMkLst>
          <pc:docMk/>
          <pc:sldMk cId="2365296256" sldId="443"/>
        </pc:sldMkLst>
      </pc:sldChg>
      <pc:sldChg chg="del">
        <pc:chgData name="Leonard, Kristen *" userId="a38f7ebc-66e0-4d8c-90e8-f6a5746f45c0" providerId="ADAL" clId="{72DE5BAD-C8D4-46CE-A804-691AD0D4FCB7}" dt="2025-09-24T12:53:39.988" v="56" actId="47"/>
        <pc:sldMkLst>
          <pc:docMk/>
          <pc:sldMk cId="262334323" sldId="444"/>
        </pc:sldMkLst>
      </pc:sldChg>
      <pc:sldChg chg="del">
        <pc:chgData name="Leonard, Kristen *" userId="a38f7ebc-66e0-4d8c-90e8-f6a5746f45c0" providerId="ADAL" clId="{72DE5BAD-C8D4-46CE-A804-691AD0D4FCB7}" dt="2025-09-24T12:53:40.176" v="57" actId="47"/>
        <pc:sldMkLst>
          <pc:docMk/>
          <pc:sldMk cId="3320287654" sldId="446"/>
        </pc:sldMkLst>
      </pc:sldChg>
      <pc:sldChg chg="del">
        <pc:chgData name="Leonard, Kristen *" userId="a38f7ebc-66e0-4d8c-90e8-f6a5746f45c0" providerId="ADAL" clId="{72DE5BAD-C8D4-46CE-A804-691AD0D4FCB7}" dt="2025-09-24T12:53:39.407" v="53" actId="47"/>
        <pc:sldMkLst>
          <pc:docMk/>
          <pc:sldMk cId="3986082862" sldId="447"/>
        </pc:sldMkLst>
      </pc:sldChg>
      <pc:sldChg chg="del">
        <pc:chgData name="Leonard, Kristen *" userId="a38f7ebc-66e0-4d8c-90e8-f6a5746f45c0" providerId="ADAL" clId="{72DE5BAD-C8D4-46CE-A804-691AD0D4FCB7}" dt="2025-09-24T12:53:39.234" v="52" actId="47"/>
        <pc:sldMkLst>
          <pc:docMk/>
          <pc:sldMk cId="4194488061" sldId="448"/>
        </pc:sldMkLst>
      </pc:sldChg>
      <pc:sldChg chg="del">
        <pc:chgData name="Leonard, Kristen *" userId="a38f7ebc-66e0-4d8c-90e8-f6a5746f45c0" providerId="ADAL" clId="{72DE5BAD-C8D4-46CE-A804-691AD0D4FCB7}" dt="2025-09-24T12:53:31.012" v="9" actId="47"/>
        <pc:sldMkLst>
          <pc:docMk/>
          <pc:sldMk cId="1374352734" sldId="449"/>
        </pc:sldMkLst>
      </pc:sldChg>
      <pc:sldChg chg="del">
        <pc:chgData name="Leonard, Kristen *" userId="a38f7ebc-66e0-4d8c-90e8-f6a5746f45c0" providerId="ADAL" clId="{72DE5BAD-C8D4-46CE-A804-691AD0D4FCB7}" dt="2025-09-24T12:53:31.216" v="10" actId="47"/>
        <pc:sldMkLst>
          <pc:docMk/>
          <pc:sldMk cId="1773294120" sldId="450"/>
        </pc:sldMkLst>
      </pc:sldChg>
      <pc:sldChg chg="add del">
        <pc:chgData name="Leonard, Kristen *" userId="a38f7ebc-66e0-4d8c-90e8-f6a5746f45c0" providerId="ADAL" clId="{72DE5BAD-C8D4-46CE-A804-691AD0D4FCB7}" dt="2025-09-24T12:53:59.740" v="69" actId="47"/>
        <pc:sldMkLst>
          <pc:docMk/>
          <pc:sldMk cId="1516022321" sldId="45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50B3A-596A-924C-898B-8C3438F6E3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CFF509-A137-BE4A-850B-DAE2751308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B61ED5-9BAA-024F-8856-634509825778}" type="datetimeFigureOut">
              <a:rPr lang="en-US" smtClean="0"/>
              <a:t>9/24/2025</a:t>
            </a:fld>
            <a:endParaRPr lang="en-US"/>
          </a:p>
        </p:txBody>
      </p:sp>
      <p:sp>
        <p:nvSpPr>
          <p:cNvPr id="4" name="Footer Placeholder 3">
            <a:extLst>
              <a:ext uri="{FF2B5EF4-FFF2-40B4-BE49-F238E27FC236}">
                <a16:creationId xmlns:a16="http://schemas.microsoft.com/office/drawing/2014/main" id="{BC8590D1-8102-5249-A8FA-01F11C3B0B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B5423EE-F1F7-EB46-843C-7D4B764D2A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641231-0D6C-7A46-BEC6-119191C24EC4}" type="slidenum">
              <a:rPr lang="en-US" smtClean="0"/>
              <a:t>‹#›</a:t>
            </a:fld>
            <a:endParaRPr lang="en-US"/>
          </a:p>
        </p:txBody>
      </p:sp>
    </p:spTree>
    <p:extLst>
      <p:ext uri="{BB962C8B-B14F-4D97-AF65-F5344CB8AC3E}">
        <p14:creationId xmlns:p14="http://schemas.microsoft.com/office/powerpoint/2010/main" val="213785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3E50D-9837-47AF-A99E-4AF8A6DA2B87}"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ED736-E97B-4BC0-9161-0F155192A536}" type="slidenum">
              <a:rPr lang="en-US" smtClean="0"/>
              <a:t>‹#›</a:t>
            </a:fld>
            <a:endParaRPr lang="en-US"/>
          </a:p>
        </p:txBody>
      </p:sp>
    </p:spTree>
    <p:extLst>
      <p:ext uri="{BB962C8B-B14F-4D97-AF65-F5344CB8AC3E}">
        <p14:creationId xmlns:p14="http://schemas.microsoft.com/office/powerpoint/2010/main" val="3859910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3B9FC-3369-1EA5-1CBD-3D91D0E61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E0964-916E-DAFB-C216-769A98E42A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EFABB-37BA-B1EE-7066-DCD7BD721C7B}"/>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FB332C8-4748-44C0-5FBC-C0289390AF1C}"/>
              </a:ext>
            </a:extLst>
          </p:cNvPr>
          <p:cNvSpPr>
            <a:spLocks noGrp="1"/>
          </p:cNvSpPr>
          <p:nvPr>
            <p:ph type="sldNum" sz="quarter" idx="5"/>
          </p:nvPr>
        </p:nvSpPr>
        <p:spPr/>
        <p:txBody>
          <a:bodyPr/>
          <a:lstStyle/>
          <a:p>
            <a:fld id="{380ED736-E97B-4BC0-9161-0F155192A536}" type="slidenum">
              <a:rPr lang="en-US" smtClean="0"/>
              <a:t>23</a:t>
            </a:fld>
            <a:endParaRPr lang="en-US"/>
          </a:p>
        </p:txBody>
      </p:sp>
    </p:spTree>
    <p:extLst>
      <p:ext uri="{BB962C8B-B14F-4D97-AF65-F5344CB8AC3E}">
        <p14:creationId xmlns:p14="http://schemas.microsoft.com/office/powerpoint/2010/main" val="1448729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AF407-BBC1-23A1-97A9-83DDF48FB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1D15E-DB9E-6DE4-65D4-5AFAEDB143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7993A-9B1F-057E-DDC6-BF6B03C4B511}"/>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EF6816F7-0C17-A572-D2B7-D6B4463304FE}"/>
              </a:ext>
            </a:extLst>
          </p:cNvPr>
          <p:cNvSpPr>
            <a:spLocks noGrp="1"/>
          </p:cNvSpPr>
          <p:nvPr>
            <p:ph type="sldNum" sz="quarter" idx="5"/>
          </p:nvPr>
        </p:nvSpPr>
        <p:spPr/>
        <p:txBody>
          <a:bodyPr/>
          <a:lstStyle/>
          <a:p>
            <a:fld id="{380ED736-E97B-4BC0-9161-0F155192A536}" type="slidenum">
              <a:rPr lang="en-US" smtClean="0"/>
              <a:t>32</a:t>
            </a:fld>
            <a:endParaRPr lang="en-US"/>
          </a:p>
        </p:txBody>
      </p:sp>
    </p:spTree>
    <p:extLst>
      <p:ext uri="{BB962C8B-B14F-4D97-AF65-F5344CB8AC3E}">
        <p14:creationId xmlns:p14="http://schemas.microsoft.com/office/powerpoint/2010/main" val="3088307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A73F9-CB39-6D77-61BC-E29D01F28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2EBAC-6CA5-B419-31F4-47CC3239D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58C7E-86BD-25D7-6963-07C4ECEB64AC}"/>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66B942BC-9FD0-9E9F-ACF6-971DAE8DF5AC}"/>
              </a:ext>
            </a:extLst>
          </p:cNvPr>
          <p:cNvSpPr>
            <a:spLocks noGrp="1"/>
          </p:cNvSpPr>
          <p:nvPr>
            <p:ph type="sldNum" sz="quarter" idx="5"/>
          </p:nvPr>
        </p:nvSpPr>
        <p:spPr/>
        <p:txBody>
          <a:bodyPr/>
          <a:lstStyle/>
          <a:p>
            <a:fld id="{380ED736-E97B-4BC0-9161-0F155192A536}" type="slidenum">
              <a:rPr lang="en-US" smtClean="0"/>
              <a:t>33</a:t>
            </a:fld>
            <a:endParaRPr lang="en-US"/>
          </a:p>
        </p:txBody>
      </p:sp>
    </p:spTree>
    <p:extLst>
      <p:ext uri="{BB962C8B-B14F-4D97-AF65-F5344CB8AC3E}">
        <p14:creationId xmlns:p14="http://schemas.microsoft.com/office/powerpoint/2010/main" val="361178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3BC79-BCDD-B650-C447-BD18B8495A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B8333-EBB9-1EB7-D332-D03D4B1A2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A63153-DE57-10D1-AB59-38EBDBD757F4}"/>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5BCDEEE-0558-9486-916C-475E6D7DC695}"/>
              </a:ext>
            </a:extLst>
          </p:cNvPr>
          <p:cNvSpPr>
            <a:spLocks noGrp="1"/>
          </p:cNvSpPr>
          <p:nvPr>
            <p:ph type="sldNum" sz="quarter" idx="5"/>
          </p:nvPr>
        </p:nvSpPr>
        <p:spPr/>
        <p:txBody>
          <a:bodyPr/>
          <a:lstStyle/>
          <a:p>
            <a:fld id="{380ED736-E97B-4BC0-9161-0F155192A536}" type="slidenum">
              <a:rPr lang="en-US" smtClean="0"/>
              <a:t>34</a:t>
            </a:fld>
            <a:endParaRPr lang="en-US"/>
          </a:p>
        </p:txBody>
      </p:sp>
    </p:spTree>
    <p:extLst>
      <p:ext uri="{BB962C8B-B14F-4D97-AF65-F5344CB8AC3E}">
        <p14:creationId xmlns:p14="http://schemas.microsoft.com/office/powerpoint/2010/main" val="438158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52616-BC8E-F45E-6101-1187C7C0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D5BF-E9B0-0C8E-8580-F90212680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4071B-216A-D9DD-51BF-36DA55801E74}"/>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4A9C54FA-3384-74A9-03EB-3A37918F8D27}"/>
              </a:ext>
            </a:extLst>
          </p:cNvPr>
          <p:cNvSpPr>
            <a:spLocks noGrp="1"/>
          </p:cNvSpPr>
          <p:nvPr>
            <p:ph type="sldNum" sz="quarter" idx="5"/>
          </p:nvPr>
        </p:nvSpPr>
        <p:spPr/>
        <p:txBody>
          <a:bodyPr/>
          <a:lstStyle/>
          <a:p>
            <a:fld id="{380ED736-E97B-4BC0-9161-0F155192A536}" type="slidenum">
              <a:rPr lang="en-US" smtClean="0"/>
              <a:t>35</a:t>
            </a:fld>
            <a:endParaRPr lang="en-US"/>
          </a:p>
        </p:txBody>
      </p:sp>
    </p:spTree>
    <p:extLst>
      <p:ext uri="{BB962C8B-B14F-4D97-AF65-F5344CB8AC3E}">
        <p14:creationId xmlns:p14="http://schemas.microsoft.com/office/powerpoint/2010/main" val="1529507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C0190-2AB2-22BB-8AAA-9FB9AA870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4D5DD6-B17A-6921-2AF4-B82DEDFCE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BDA742-382C-8684-1E57-CF766C80FF2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C541B0A7-B2AC-A20C-29B6-3DA3F212FD9A}"/>
              </a:ext>
            </a:extLst>
          </p:cNvPr>
          <p:cNvSpPr>
            <a:spLocks noGrp="1"/>
          </p:cNvSpPr>
          <p:nvPr>
            <p:ph type="sldNum" sz="quarter" idx="5"/>
          </p:nvPr>
        </p:nvSpPr>
        <p:spPr/>
        <p:txBody>
          <a:bodyPr/>
          <a:lstStyle/>
          <a:p>
            <a:fld id="{380ED736-E97B-4BC0-9161-0F155192A536}" type="slidenum">
              <a:rPr lang="en-US" smtClean="0"/>
              <a:t>36</a:t>
            </a:fld>
            <a:endParaRPr lang="en-US"/>
          </a:p>
        </p:txBody>
      </p:sp>
    </p:spTree>
    <p:extLst>
      <p:ext uri="{BB962C8B-B14F-4D97-AF65-F5344CB8AC3E}">
        <p14:creationId xmlns:p14="http://schemas.microsoft.com/office/powerpoint/2010/main" val="4116731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F6D8-09B6-E518-BDB0-F8DECA40A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54C21-E580-3B85-B4E9-8ADD475A0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3641D-FF1E-D948-4BF7-F86AD9B54057}"/>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AA1394F3-915E-4562-67D6-DAD4A2B4993D}"/>
              </a:ext>
            </a:extLst>
          </p:cNvPr>
          <p:cNvSpPr>
            <a:spLocks noGrp="1"/>
          </p:cNvSpPr>
          <p:nvPr>
            <p:ph type="sldNum" sz="quarter" idx="5"/>
          </p:nvPr>
        </p:nvSpPr>
        <p:spPr/>
        <p:txBody>
          <a:bodyPr/>
          <a:lstStyle/>
          <a:p>
            <a:fld id="{380ED736-E97B-4BC0-9161-0F155192A536}" type="slidenum">
              <a:rPr lang="en-US" smtClean="0"/>
              <a:t>37</a:t>
            </a:fld>
            <a:endParaRPr lang="en-US"/>
          </a:p>
        </p:txBody>
      </p:sp>
    </p:spTree>
    <p:extLst>
      <p:ext uri="{BB962C8B-B14F-4D97-AF65-F5344CB8AC3E}">
        <p14:creationId xmlns:p14="http://schemas.microsoft.com/office/powerpoint/2010/main" val="3966928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CA313-B4A3-1BD1-4EB7-1693EB7E5F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8C195-9510-51BB-DEEE-0B412CA33F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BF3A8-81CD-68A2-879A-B2C245269547}"/>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41987476-4AB7-6725-E256-F819D002EA68}"/>
              </a:ext>
            </a:extLst>
          </p:cNvPr>
          <p:cNvSpPr>
            <a:spLocks noGrp="1"/>
          </p:cNvSpPr>
          <p:nvPr>
            <p:ph type="sldNum" sz="quarter" idx="5"/>
          </p:nvPr>
        </p:nvSpPr>
        <p:spPr/>
        <p:txBody>
          <a:bodyPr/>
          <a:lstStyle/>
          <a:p>
            <a:fld id="{380ED736-E97B-4BC0-9161-0F155192A536}" type="slidenum">
              <a:rPr lang="en-US" smtClean="0"/>
              <a:t>38</a:t>
            </a:fld>
            <a:endParaRPr lang="en-US"/>
          </a:p>
        </p:txBody>
      </p:sp>
    </p:spTree>
    <p:extLst>
      <p:ext uri="{BB962C8B-B14F-4D97-AF65-F5344CB8AC3E}">
        <p14:creationId xmlns:p14="http://schemas.microsoft.com/office/powerpoint/2010/main" val="305074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5A1E0-481C-09CB-9DD2-2E9C35A284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2BA133-087B-1C3B-44F7-A40DC33FCD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6298B-D00F-5EBC-F843-47ECBD1DEAD1}"/>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A338D354-317E-2AB7-59BC-2B1C3BCF3B07}"/>
              </a:ext>
            </a:extLst>
          </p:cNvPr>
          <p:cNvSpPr>
            <a:spLocks noGrp="1"/>
          </p:cNvSpPr>
          <p:nvPr>
            <p:ph type="sldNum" sz="quarter" idx="5"/>
          </p:nvPr>
        </p:nvSpPr>
        <p:spPr/>
        <p:txBody>
          <a:bodyPr/>
          <a:lstStyle/>
          <a:p>
            <a:fld id="{380ED736-E97B-4BC0-9161-0F155192A536}" type="slidenum">
              <a:rPr lang="en-US" smtClean="0"/>
              <a:t>39</a:t>
            </a:fld>
            <a:endParaRPr lang="en-US"/>
          </a:p>
        </p:txBody>
      </p:sp>
    </p:spTree>
    <p:extLst>
      <p:ext uri="{BB962C8B-B14F-4D97-AF65-F5344CB8AC3E}">
        <p14:creationId xmlns:p14="http://schemas.microsoft.com/office/powerpoint/2010/main" val="635259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A2CF-E780-6686-62ED-34C57D778E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E78E49-BADB-D8E0-21D8-5B8E30AB2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08A57-0983-42F8-4609-EFBB2F1951BE}"/>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5D625E52-0927-F10D-32CF-2CDB267B6FBB}"/>
              </a:ext>
            </a:extLst>
          </p:cNvPr>
          <p:cNvSpPr>
            <a:spLocks noGrp="1"/>
          </p:cNvSpPr>
          <p:nvPr>
            <p:ph type="sldNum" sz="quarter" idx="5"/>
          </p:nvPr>
        </p:nvSpPr>
        <p:spPr/>
        <p:txBody>
          <a:bodyPr/>
          <a:lstStyle/>
          <a:p>
            <a:fld id="{380ED736-E97B-4BC0-9161-0F155192A536}" type="slidenum">
              <a:rPr lang="en-US" smtClean="0"/>
              <a:t>40</a:t>
            </a:fld>
            <a:endParaRPr lang="en-US"/>
          </a:p>
        </p:txBody>
      </p:sp>
    </p:spTree>
    <p:extLst>
      <p:ext uri="{BB962C8B-B14F-4D97-AF65-F5344CB8AC3E}">
        <p14:creationId xmlns:p14="http://schemas.microsoft.com/office/powerpoint/2010/main" val="1265975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D85B3-98DC-C98D-87BB-B2BB51C11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2A817-51C0-7BC9-59C2-43A1868CC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BCBF1-BBD8-BC8A-FB6B-9DC953E7FFB0}"/>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D42CE25-3BD1-D9B9-8036-A29EC2B46808}"/>
              </a:ext>
            </a:extLst>
          </p:cNvPr>
          <p:cNvSpPr>
            <a:spLocks noGrp="1"/>
          </p:cNvSpPr>
          <p:nvPr>
            <p:ph type="sldNum" sz="quarter" idx="5"/>
          </p:nvPr>
        </p:nvSpPr>
        <p:spPr/>
        <p:txBody>
          <a:bodyPr/>
          <a:lstStyle/>
          <a:p>
            <a:fld id="{380ED736-E97B-4BC0-9161-0F155192A536}" type="slidenum">
              <a:rPr lang="en-US" smtClean="0"/>
              <a:t>41</a:t>
            </a:fld>
            <a:endParaRPr lang="en-US"/>
          </a:p>
        </p:txBody>
      </p:sp>
    </p:spTree>
    <p:extLst>
      <p:ext uri="{BB962C8B-B14F-4D97-AF65-F5344CB8AC3E}">
        <p14:creationId xmlns:p14="http://schemas.microsoft.com/office/powerpoint/2010/main" val="128495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20411-4401-15DA-EF39-B3B9A7076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911D7-5DAF-8D94-A507-316122ECF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F7D9D-241D-B99F-6625-1939C67896C7}"/>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6D30E0BF-B790-2128-AD66-396354EC7BA7}"/>
              </a:ext>
            </a:extLst>
          </p:cNvPr>
          <p:cNvSpPr>
            <a:spLocks noGrp="1"/>
          </p:cNvSpPr>
          <p:nvPr>
            <p:ph type="sldNum" sz="quarter" idx="5"/>
          </p:nvPr>
        </p:nvSpPr>
        <p:spPr/>
        <p:txBody>
          <a:bodyPr/>
          <a:lstStyle/>
          <a:p>
            <a:fld id="{380ED736-E97B-4BC0-9161-0F155192A536}" type="slidenum">
              <a:rPr lang="en-US" smtClean="0"/>
              <a:t>24</a:t>
            </a:fld>
            <a:endParaRPr lang="en-US"/>
          </a:p>
        </p:txBody>
      </p:sp>
    </p:spTree>
    <p:extLst>
      <p:ext uri="{BB962C8B-B14F-4D97-AF65-F5344CB8AC3E}">
        <p14:creationId xmlns:p14="http://schemas.microsoft.com/office/powerpoint/2010/main" val="534965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5FD72-8962-CDCD-A53E-B384B94F8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C1476-3679-E842-41F2-880F565E3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8D6CB-7E4E-3EA0-48A7-5E20517C4395}"/>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C9F1CC2D-8628-CF79-500E-231082D7EF7C}"/>
              </a:ext>
            </a:extLst>
          </p:cNvPr>
          <p:cNvSpPr>
            <a:spLocks noGrp="1"/>
          </p:cNvSpPr>
          <p:nvPr>
            <p:ph type="sldNum" sz="quarter" idx="5"/>
          </p:nvPr>
        </p:nvSpPr>
        <p:spPr/>
        <p:txBody>
          <a:bodyPr/>
          <a:lstStyle/>
          <a:p>
            <a:fld id="{380ED736-E97B-4BC0-9161-0F155192A536}" type="slidenum">
              <a:rPr lang="en-US" smtClean="0"/>
              <a:t>42</a:t>
            </a:fld>
            <a:endParaRPr lang="en-US"/>
          </a:p>
        </p:txBody>
      </p:sp>
    </p:spTree>
    <p:extLst>
      <p:ext uri="{BB962C8B-B14F-4D97-AF65-F5344CB8AC3E}">
        <p14:creationId xmlns:p14="http://schemas.microsoft.com/office/powerpoint/2010/main" val="1439150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2FDE3-CBA1-C739-AD2C-46182BF8B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E0CFC-5BF5-0D89-D6FB-087070329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29A3E2-BF9C-B2BD-F3E2-3AA7277CFE4F}"/>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FDD7BC54-CBD4-14C9-E646-6C77CBF00C51}"/>
              </a:ext>
            </a:extLst>
          </p:cNvPr>
          <p:cNvSpPr>
            <a:spLocks noGrp="1"/>
          </p:cNvSpPr>
          <p:nvPr>
            <p:ph type="sldNum" sz="quarter" idx="5"/>
          </p:nvPr>
        </p:nvSpPr>
        <p:spPr/>
        <p:txBody>
          <a:bodyPr/>
          <a:lstStyle/>
          <a:p>
            <a:fld id="{380ED736-E97B-4BC0-9161-0F155192A536}" type="slidenum">
              <a:rPr lang="en-US" smtClean="0"/>
              <a:t>43</a:t>
            </a:fld>
            <a:endParaRPr lang="en-US"/>
          </a:p>
        </p:txBody>
      </p:sp>
    </p:spTree>
    <p:extLst>
      <p:ext uri="{BB962C8B-B14F-4D97-AF65-F5344CB8AC3E}">
        <p14:creationId xmlns:p14="http://schemas.microsoft.com/office/powerpoint/2010/main" val="415039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1E922-5D80-3CDF-AD2F-E92CD588FB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155-F4FB-FB5D-84B8-EDF79EFF8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C5B44F-6D24-1960-7B64-8DC1F01A8DE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90D80550-8023-5AF9-F21A-B1A1FC0CC431}"/>
              </a:ext>
            </a:extLst>
          </p:cNvPr>
          <p:cNvSpPr>
            <a:spLocks noGrp="1"/>
          </p:cNvSpPr>
          <p:nvPr>
            <p:ph type="sldNum" sz="quarter" idx="5"/>
          </p:nvPr>
        </p:nvSpPr>
        <p:spPr/>
        <p:txBody>
          <a:bodyPr/>
          <a:lstStyle/>
          <a:p>
            <a:fld id="{380ED736-E97B-4BC0-9161-0F155192A536}" type="slidenum">
              <a:rPr lang="en-US" smtClean="0"/>
              <a:t>25</a:t>
            </a:fld>
            <a:endParaRPr lang="en-US"/>
          </a:p>
        </p:txBody>
      </p:sp>
    </p:spTree>
    <p:extLst>
      <p:ext uri="{BB962C8B-B14F-4D97-AF65-F5344CB8AC3E}">
        <p14:creationId xmlns:p14="http://schemas.microsoft.com/office/powerpoint/2010/main" val="3866048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B880-3569-52F5-690B-F46F0E400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C71D9-B7B2-E857-A59E-795467A322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0ED00-5E52-32ED-2210-62203152EBF2}"/>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926F1EBB-6CC6-ED24-E328-EFCAA9C4AC75}"/>
              </a:ext>
            </a:extLst>
          </p:cNvPr>
          <p:cNvSpPr>
            <a:spLocks noGrp="1"/>
          </p:cNvSpPr>
          <p:nvPr>
            <p:ph type="sldNum" sz="quarter" idx="5"/>
          </p:nvPr>
        </p:nvSpPr>
        <p:spPr/>
        <p:txBody>
          <a:bodyPr/>
          <a:lstStyle/>
          <a:p>
            <a:fld id="{380ED736-E97B-4BC0-9161-0F155192A536}" type="slidenum">
              <a:rPr lang="en-US" smtClean="0"/>
              <a:t>26</a:t>
            </a:fld>
            <a:endParaRPr lang="en-US"/>
          </a:p>
        </p:txBody>
      </p:sp>
    </p:spTree>
    <p:extLst>
      <p:ext uri="{BB962C8B-B14F-4D97-AF65-F5344CB8AC3E}">
        <p14:creationId xmlns:p14="http://schemas.microsoft.com/office/powerpoint/2010/main" val="2256891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E4731-81B6-ACD8-DDD0-CD7C33B12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E61691-31FE-0CB2-B5A3-6ABF7C20AC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06A3A1-AD7C-A34F-0DBD-ADEDB3D479DC}"/>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B1B45F2-215C-D588-B29D-03EFD00496E1}"/>
              </a:ext>
            </a:extLst>
          </p:cNvPr>
          <p:cNvSpPr>
            <a:spLocks noGrp="1"/>
          </p:cNvSpPr>
          <p:nvPr>
            <p:ph type="sldNum" sz="quarter" idx="5"/>
          </p:nvPr>
        </p:nvSpPr>
        <p:spPr/>
        <p:txBody>
          <a:bodyPr/>
          <a:lstStyle/>
          <a:p>
            <a:fld id="{380ED736-E97B-4BC0-9161-0F155192A536}" type="slidenum">
              <a:rPr lang="en-US" smtClean="0"/>
              <a:t>27</a:t>
            </a:fld>
            <a:endParaRPr lang="en-US"/>
          </a:p>
        </p:txBody>
      </p:sp>
    </p:spTree>
    <p:extLst>
      <p:ext uri="{BB962C8B-B14F-4D97-AF65-F5344CB8AC3E}">
        <p14:creationId xmlns:p14="http://schemas.microsoft.com/office/powerpoint/2010/main" val="3080719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81C4-E8D3-B805-1C8C-119D48C17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B994C-89FC-575C-61BE-10EEDDB381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8962B-BC6B-DA04-96D4-5377ADE78102}"/>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2CBA51D-1308-AB3B-5638-EA065499581E}"/>
              </a:ext>
            </a:extLst>
          </p:cNvPr>
          <p:cNvSpPr>
            <a:spLocks noGrp="1"/>
          </p:cNvSpPr>
          <p:nvPr>
            <p:ph type="sldNum" sz="quarter" idx="5"/>
          </p:nvPr>
        </p:nvSpPr>
        <p:spPr/>
        <p:txBody>
          <a:bodyPr/>
          <a:lstStyle/>
          <a:p>
            <a:fld id="{380ED736-E97B-4BC0-9161-0F155192A536}" type="slidenum">
              <a:rPr lang="en-US" smtClean="0"/>
              <a:t>28</a:t>
            </a:fld>
            <a:endParaRPr lang="en-US"/>
          </a:p>
        </p:txBody>
      </p:sp>
    </p:spTree>
    <p:extLst>
      <p:ext uri="{BB962C8B-B14F-4D97-AF65-F5344CB8AC3E}">
        <p14:creationId xmlns:p14="http://schemas.microsoft.com/office/powerpoint/2010/main" val="114525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7DC9E-CD53-7410-F46B-46B1C0002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7CFA8-09FD-9F7B-87B2-634F459C7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AF44BF-09C0-B46C-153C-7EAFBC94DB1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9ABB80D2-90A2-CE3C-AD02-78A23BC8728B}"/>
              </a:ext>
            </a:extLst>
          </p:cNvPr>
          <p:cNvSpPr>
            <a:spLocks noGrp="1"/>
          </p:cNvSpPr>
          <p:nvPr>
            <p:ph type="sldNum" sz="quarter" idx="5"/>
          </p:nvPr>
        </p:nvSpPr>
        <p:spPr/>
        <p:txBody>
          <a:bodyPr/>
          <a:lstStyle/>
          <a:p>
            <a:fld id="{380ED736-E97B-4BC0-9161-0F155192A536}" type="slidenum">
              <a:rPr lang="en-US" smtClean="0"/>
              <a:t>29</a:t>
            </a:fld>
            <a:endParaRPr lang="en-US"/>
          </a:p>
        </p:txBody>
      </p:sp>
    </p:spTree>
    <p:extLst>
      <p:ext uri="{BB962C8B-B14F-4D97-AF65-F5344CB8AC3E}">
        <p14:creationId xmlns:p14="http://schemas.microsoft.com/office/powerpoint/2010/main" val="5704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F4A6C-7782-61BC-E794-461ACA196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C2223-D18C-D60B-3685-2114BF998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E9A540-AE3D-3D40-9AAE-F06BB40582A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44DCFF2B-105F-49A4-DC6D-3EDA02D1B53D}"/>
              </a:ext>
            </a:extLst>
          </p:cNvPr>
          <p:cNvSpPr>
            <a:spLocks noGrp="1"/>
          </p:cNvSpPr>
          <p:nvPr>
            <p:ph type="sldNum" sz="quarter" idx="5"/>
          </p:nvPr>
        </p:nvSpPr>
        <p:spPr/>
        <p:txBody>
          <a:bodyPr/>
          <a:lstStyle/>
          <a:p>
            <a:fld id="{380ED736-E97B-4BC0-9161-0F155192A536}" type="slidenum">
              <a:rPr lang="en-US" smtClean="0"/>
              <a:t>30</a:t>
            </a:fld>
            <a:endParaRPr lang="en-US"/>
          </a:p>
        </p:txBody>
      </p:sp>
    </p:spTree>
    <p:extLst>
      <p:ext uri="{BB962C8B-B14F-4D97-AF65-F5344CB8AC3E}">
        <p14:creationId xmlns:p14="http://schemas.microsoft.com/office/powerpoint/2010/main" val="1036182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065BF-BD90-9945-693E-F9F29EBF3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76875-8FAF-2237-9309-CFB311CDA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56DD6-AEA2-A869-F9D0-D603FC2E88D1}"/>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BB2A73D8-B82F-094F-676D-5279B996E727}"/>
              </a:ext>
            </a:extLst>
          </p:cNvPr>
          <p:cNvSpPr>
            <a:spLocks noGrp="1"/>
          </p:cNvSpPr>
          <p:nvPr>
            <p:ph type="sldNum" sz="quarter" idx="5"/>
          </p:nvPr>
        </p:nvSpPr>
        <p:spPr/>
        <p:txBody>
          <a:bodyPr/>
          <a:lstStyle/>
          <a:p>
            <a:fld id="{380ED736-E97B-4BC0-9161-0F155192A536}" type="slidenum">
              <a:rPr lang="en-US" smtClean="0"/>
              <a:t>31</a:t>
            </a:fld>
            <a:endParaRPr lang="en-US"/>
          </a:p>
        </p:txBody>
      </p:sp>
    </p:spTree>
    <p:extLst>
      <p:ext uri="{BB962C8B-B14F-4D97-AF65-F5344CB8AC3E}">
        <p14:creationId xmlns:p14="http://schemas.microsoft.com/office/powerpoint/2010/main" val="2578396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552F7A-5A9C-4209-AE51-A91CFA181775}"/>
              </a:ext>
            </a:extLst>
          </p:cNvPr>
          <p:cNvPicPr>
            <a:picLocks noChangeAspect="1"/>
          </p:cNvPicPr>
          <p:nvPr userDrawn="1"/>
        </p:nvPicPr>
        <p:blipFill>
          <a:blip r:embed="rId2"/>
          <a:srcRect/>
          <a:stretch/>
        </p:blipFill>
        <p:spPr>
          <a:xfrm>
            <a:off x="9152" y="5147"/>
            <a:ext cx="12178499" cy="6850406"/>
          </a:xfrm>
          <a:prstGeom prst="rect">
            <a:avLst/>
          </a:prstGeom>
        </p:spPr>
      </p:pic>
      <p:pic>
        <p:nvPicPr>
          <p:cNvPr id="12" name="Graphic 11" descr="Logo for U.S. Department of Health and Human Services. &#10;Logo for U.S. Food and Drug Administration. ">
            <a:extLst>
              <a:ext uri="{FF2B5EF4-FFF2-40B4-BE49-F238E27FC236}">
                <a16:creationId xmlns:a16="http://schemas.microsoft.com/office/drawing/2014/main" id="{CF72FC16-3350-408C-A562-9471D24FE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12250"/>
          <a:stretch/>
        </p:blipFill>
        <p:spPr>
          <a:xfrm>
            <a:off x="330199" y="5098625"/>
            <a:ext cx="4602159" cy="1102411"/>
          </a:xfrm>
          <a:prstGeom prst="rect">
            <a:avLst/>
          </a:prstGeom>
        </p:spPr>
      </p:pic>
      <p:sp>
        <p:nvSpPr>
          <p:cNvPr id="2" name="Title 1">
            <a:extLst>
              <a:ext uri="{FF2B5EF4-FFF2-40B4-BE49-F238E27FC236}">
                <a16:creationId xmlns:a16="http://schemas.microsoft.com/office/drawing/2014/main" id="{B33B917F-7813-43E4-A8B9-0B9B3BA47F64}"/>
              </a:ext>
            </a:extLst>
          </p:cNvPr>
          <p:cNvSpPr>
            <a:spLocks noGrp="1"/>
          </p:cNvSpPr>
          <p:nvPr>
            <p:ph type="title" hasCustomPrompt="1"/>
          </p:nvPr>
        </p:nvSpPr>
        <p:spPr>
          <a:xfrm>
            <a:off x="330199" y="-1497807"/>
            <a:ext cx="10515600" cy="1325563"/>
          </a:xfrm>
        </p:spPr>
        <p:txBody>
          <a:bodyPr/>
          <a:lstStyle>
            <a:lvl1pPr>
              <a:defRPr/>
            </a:lvl1pPr>
          </a:lstStyle>
          <a:p>
            <a:r>
              <a:rPr lang="en-US" dirty="0"/>
              <a:t>Cover Page</a:t>
            </a:r>
          </a:p>
        </p:txBody>
      </p:sp>
    </p:spTree>
    <p:extLst>
      <p:ext uri="{BB962C8B-B14F-4D97-AF65-F5344CB8AC3E}">
        <p14:creationId xmlns:p14="http://schemas.microsoft.com/office/powerpoint/2010/main" val="1532343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5898B-20FB-6446-B900-F7A83C1FEA8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Date Placeholder 1">
            <a:extLst>
              <a:ext uri="{FF2B5EF4-FFF2-40B4-BE49-F238E27FC236}">
                <a16:creationId xmlns:a16="http://schemas.microsoft.com/office/drawing/2014/main" id="{4EBFBC38-75CA-A44C-A9FD-C3176D69DB79}"/>
              </a:ext>
              <a:ext uri="{C183D7F6-B498-43B3-948B-1728B52AA6E4}">
                <adec:decorative xmlns:adec="http://schemas.microsoft.com/office/drawing/2017/decorative" val="1"/>
              </a:ext>
            </a:extLst>
          </p:cNvPr>
          <p:cNvSpPr>
            <a:spLocks noGrp="1"/>
          </p:cNvSpPr>
          <p:nvPr>
            <p:ph type="dt" sz="half" idx="10"/>
          </p:nvPr>
        </p:nvSpPr>
        <p:spPr/>
        <p:txBody>
          <a:bodyPr/>
          <a:lstStyle/>
          <a:p>
            <a:fld id="{DDFACF0B-5CAD-45DA-A4A3-921186D17866}" type="datetime4">
              <a:rPr lang="en-US" smtClean="0"/>
              <a:t>September 24, 2025</a:t>
            </a:fld>
            <a:endParaRPr lang="en-US" dirty="0"/>
          </a:p>
        </p:txBody>
      </p:sp>
      <p:sp>
        <p:nvSpPr>
          <p:cNvPr id="4" name="Slide Number Placeholder 3">
            <a:extLst>
              <a:ext uri="{FF2B5EF4-FFF2-40B4-BE49-F238E27FC236}">
                <a16:creationId xmlns:a16="http://schemas.microsoft.com/office/drawing/2014/main" id="{758D9AE2-9232-2646-963E-214DBDA771F7}"/>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3" name="Footer Placeholder 2">
            <a:extLst>
              <a:ext uri="{FF2B5EF4-FFF2-40B4-BE49-F238E27FC236}">
                <a16:creationId xmlns:a16="http://schemas.microsoft.com/office/drawing/2014/main" id="{9664CC0D-2655-0C41-8B1D-74329726C4ED}"/>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90629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988797-1F1B-4B04-8A4C-C7448A92D4B0}"/>
              </a:ext>
            </a:extLst>
          </p:cNvPr>
          <p:cNvSpPr>
            <a:spLocks noGrp="1"/>
          </p:cNvSpPr>
          <p:nvPr>
            <p:ph type="title" hasCustomPrompt="1"/>
          </p:nvPr>
        </p:nvSpPr>
        <p:spPr>
          <a:xfrm>
            <a:off x="330199" y="-1325563"/>
            <a:ext cx="10515600" cy="1325563"/>
          </a:xfrm>
        </p:spPr>
        <p:txBody>
          <a:bodyPr/>
          <a:lstStyle>
            <a:lvl1pPr>
              <a:defRPr/>
            </a:lvl1pPr>
          </a:lstStyle>
          <a:p>
            <a:r>
              <a:rPr lang="en-US" dirty="0"/>
              <a:t>Quote</a:t>
            </a:r>
          </a:p>
        </p:txBody>
      </p:sp>
      <p:sp>
        <p:nvSpPr>
          <p:cNvPr id="8" name="TextBox 7">
            <a:extLst>
              <a:ext uri="{FF2B5EF4-FFF2-40B4-BE49-F238E27FC236}">
                <a16:creationId xmlns:a16="http://schemas.microsoft.com/office/drawing/2014/main" id="{4A05F9D0-007D-4DE0-8E22-F403BEF54F7D}"/>
              </a:ext>
            </a:extLst>
          </p:cNvPr>
          <p:cNvSpPr txBox="1"/>
          <p:nvPr userDrawn="1"/>
        </p:nvSpPr>
        <p:spPr>
          <a:xfrm>
            <a:off x="1714500" y="1463674"/>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7" name="Text Placeholder 6">
            <a:extLst>
              <a:ext uri="{FF2B5EF4-FFF2-40B4-BE49-F238E27FC236}">
                <a16:creationId xmlns:a16="http://schemas.microsoft.com/office/drawing/2014/main" id="{B60D9ABF-E45E-464F-B292-D0DEBD66691A}"/>
              </a:ext>
            </a:extLst>
          </p:cNvPr>
          <p:cNvSpPr>
            <a:spLocks noGrp="1"/>
          </p:cNvSpPr>
          <p:nvPr>
            <p:ph type="body" sz="quarter" idx="13"/>
          </p:nvPr>
        </p:nvSpPr>
        <p:spPr>
          <a:xfrm>
            <a:off x="2496460" y="2409825"/>
            <a:ext cx="7226300" cy="1746250"/>
          </a:xfrm>
        </p:spPr>
        <p:txBody>
          <a:bodyPr>
            <a:noAutofit/>
          </a:bodyPr>
          <a:lstStyle>
            <a:lvl1pPr marL="0" indent="0">
              <a:lnSpc>
                <a:spcPct val="110000"/>
              </a:lnSpc>
              <a:buNone/>
              <a:defRPr sz="3600" b="1">
                <a:solidFill>
                  <a:srgbClr val="007DBB"/>
                </a:solidFill>
                <a:latin typeface="Arial" panose="020B0604020202020204" pitchFamily="34" charset="0"/>
                <a:cs typeface="Arial" panose="020B0604020202020204" pitchFamily="34" charset="0"/>
              </a:defRPr>
            </a:lvl1pPr>
            <a:lvl2pPr marL="457200" indent="0">
              <a:lnSpc>
                <a:spcPct val="110000"/>
              </a:lnSpc>
              <a:buNone/>
              <a:defRPr sz="3600" b="1">
                <a:solidFill>
                  <a:srgbClr val="007DBB"/>
                </a:solidFill>
                <a:latin typeface="Arial" panose="020B0604020202020204" pitchFamily="34" charset="0"/>
                <a:cs typeface="Arial" panose="020B0604020202020204" pitchFamily="34" charset="0"/>
              </a:defRPr>
            </a:lvl2pPr>
            <a:lvl3pPr marL="914400" indent="0">
              <a:lnSpc>
                <a:spcPct val="110000"/>
              </a:lnSpc>
              <a:buNone/>
              <a:defRPr sz="3600" b="1">
                <a:solidFill>
                  <a:srgbClr val="007DBB"/>
                </a:solidFill>
                <a:latin typeface="Arial" panose="020B0604020202020204" pitchFamily="34" charset="0"/>
                <a:cs typeface="Arial" panose="020B0604020202020204" pitchFamily="34" charset="0"/>
              </a:defRPr>
            </a:lvl3pPr>
            <a:lvl4pPr marL="1371600" indent="0">
              <a:lnSpc>
                <a:spcPct val="110000"/>
              </a:lnSpc>
              <a:buNone/>
              <a:defRPr sz="3600" b="1">
                <a:solidFill>
                  <a:srgbClr val="007DBB"/>
                </a:solidFill>
                <a:latin typeface="Arial" panose="020B0604020202020204" pitchFamily="34" charset="0"/>
                <a:cs typeface="Arial" panose="020B0604020202020204" pitchFamily="34" charset="0"/>
              </a:defRPr>
            </a:lvl4pPr>
            <a:lvl5pPr marL="1828800" indent="0">
              <a:lnSpc>
                <a:spcPct val="110000"/>
              </a:lnSpc>
              <a:buNone/>
              <a:defRPr sz="3600" b="1">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B230743C-8D35-4D62-9118-28C8C56225A7}"/>
              </a:ext>
            </a:extLst>
          </p:cNvPr>
          <p:cNvSpPr txBox="1"/>
          <p:nvPr userDrawn="1"/>
        </p:nvSpPr>
        <p:spPr>
          <a:xfrm>
            <a:off x="9163050" y="3618142"/>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3" name="Date Placeholder 2">
            <a:extLst>
              <a:ext uri="{FF2B5EF4-FFF2-40B4-BE49-F238E27FC236}">
                <a16:creationId xmlns:a16="http://schemas.microsoft.com/office/drawing/2014/main" id="{68CE988A-DF04-4686-BF17-A716DB03DCF9}"/>
              </a:ext>
              <a:ext uri="{C183D7F6-B498-43B3-948B-1728B52AA6E4}">
                <adec:decorative xmlns:adec="http://schemas.microsoft.com/office/drawing/2017/decorative" val="1"/>
              </a:ext>
            </a:extLst>
          </p:cNvPr>
          <p:cNvSpPr>
            <a:spLocks noGrp="1"/>
          </p:cNvSpPr>
          <p:nvPr>
            <p:ph type="dt" sz="half" idx="10"/>
          </p:nvPr>
        </p:nvSpPr>
        <p:spPr/>
        <p:txBody>
          <a:bodyPr/>
          <a:lstStyle/>
          <a:p>
            <a:fld id="{4812534E-8EBA-4913-B113-93D523444FFF}"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FD919FC3-1BC1-4751-B9EA-E760893A17A7}"/>
              </a:ext>
            </a:extLst>
          </p:cNvPr>
          <p:cNvSpPr>
            <a:spLocks noGrp="1"/>
          </p:cNvSpPr>
          <p:nvPr>
            <p:ph type="sldNum" sz="quarter" idx="12"/>
          </p:nvPr>
        </p:nvSpPr>
        <p:spPr/>
        <p:txBody>
          <a:bodyPr/>
          <a:lstStyle/>
          <a:p>
            <a:fld id="{2C451916-448D-084F-871F-01BF4E2B7E7A}" type="slidenum">
              <a:rPr lang="en-US" smtClean="0"/>
              <a:pPr/>
              <a:t>‹#›</a:t>
            </a:fld>
            <a:endParaRPr lang="en-US" dirty="0"/>
          </a:p>
        </p:txBody>
      </p:sp>
      <p:sp>
        <p:nvSpPr>
          <p:cNvPr id="4" name="Footer Placeholder 3">
            <a:extLst>
              <a:ext uri="{FF2B5EF4-FFF2-40B4-BE49-F238E27FC236}">
                <a16:creationId xmlns:a16="http://schemas.microsoft.com/office/drawing/2014/main" id="{31BEFA13-4BB7-4CE8-A0EE-F367DEDA348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5137577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Logo for U.S. Department of Health and Human Services. &#10;Logo for U.S. Food and Drug Administration. ">
            <a:extLst>
              <a:ext uri="{FF2B5EF4-FFF2-40B4-BE49-F238E27FC236}">
                <a16:creationId xmlns:a16="http://schemas.microsoft.com/office/drawing/2014/main" id="{F4DDB8C6-2158-C04E-9109-1CA098FDC9F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6814"/>
          <a:stretch/>
        </p:blipFill>
        <p:spPr>
          <a:xfrm>
            <a:off x="8467725" y="435140"/>
            <a:ext cx="3291008" cy="777434"/>
          </a:xfrm>
          <a:prstGeom prst="rect">
            <a:avLst/>
          </a:prstGeom>
        </p:spPr>
      </p:pic>
      <p:sp>
        <p:nvSpPr>
          <p:cNvPr id="2" name="Title 1">
            <a:extLst>
              <a:ext uri="{FF2B5EF4-FFF2-40B4-BE49-F238E27FC236}">
                <a16:creationId xmlns:a16="http://schemas.microsoft.com/office/drawing/2014/main" id="{615255ED-F3DE-5444-B1B0-EA9F805D448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757575"/>
                </a:solidFill>
              </a:defRPr>
            </a:lvl1pPr>
          </a:lstStyle>
          <a:p>
            <a:r>
              <a:rPr lang="en-US" dirty="0"/>
              <a:t>Click to edit Master title style</a:t>
            </a:r>
          </a:p>
        </p:txBody>
      </p:sp>
      <p:sp>
        <p:nvSpPr>
          <p:cNvPr id="3" name="Subtitle 2">
            <a:extLst>
              <a:ext uri="{FF2B5EF4-FFF2-40B4-BE49-F238E27FC236}">
                <a16:creationId xmlns:a16="http://schemas.microsoft.com/office/drawing/2014/main" id="{7771E5E4-AEAB-7045-802A-58FDBF707CD1}"/>
              </a:ext>
            </a:extLst>
          </p:cNvPr>
          <p:cNvSpPr>
            <a:spLocks noGrp="1"/>
          </p:cNvSpPr>
          <p:nvPr>
            <p:ph type="subTitle" idx="1"/>
          </p:nvPr>
        </p:nvSpPr>
        <p:spPr>
          <a:xfrm>
            <a:off x="920266" y="3399650"/>
            <a:ext cx="9144000" cy="1963658"/>
          </a:xfrm>
        </p:spPr>
        <p:txBody>
          <a:bodyPr/>
          <a:lstStyle>
            <a:lvl1pPr marL="0" indent="0" algn="l">
              <a:lnSpc>
                <a:spcPts val="2600"/>
              </a:lnSpc>
              <a:buNone/>
              <a:defRPr sz="2400" b="1" i="0">
                <a:solidFill>
                  <a:srgbClr val="007DBB"/>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0626243-5242-9517-D42B-38EFA68EE8BE}"/>
              </a:ext>
              <a:ext uri="{C183D7F6-B498-43B3-948B-1728B52AA6E4}">
                <adec:decorative xmlns:adec="http://schemas.microsoft.com/office/drawing/2017/decorative" val="1"/>
              </a:ext>
            </a:extLst>
          </p:cNvPr>
          <p:cNvSpPr>
            <a:spLocks noGrp="1"/>
          </p:cNvSpPr>
          <p:nvPr>
            <p:ph type="dt" sz="half" idx="10"/>
          </p:nvPr>
        </p:nvSpPr>
        <p:spPr>
          <a:xfrm>
            <a:off x="342904" y="6399891"/>
            <a:ext cx="2743200" cy="365125"/>
          </a:xfrm>
        </p:spPr>
        <p:txBody>
          <a:bodyPr/>
          <a:lstStyle/>
          <a:p>
            <a:fld id="{90C38655-199D-4251-89E5-865B82BC8E6C}" type="datetime4">
              <a:rPr lang="en-US" smtClean="0"/>
              <a:t>September 24, 2025</a:t>
            </a:fld>
            <a:endParaRPr lang="en-US" dirty="0"/>
          </a:p>
        </p:txBody>
      </p:sp>
      <p:sp>
        <p:nvSpPr>
          <p:cNvPr id="5" name="Slide Number Placeholder 5">
            <a:extLst>
              <a:ext uri="{FF2B5EF4-FFF2-40B4-BE49-F238E27FC236}">
                <a16:creationId xmlns:a16="http://schemas.microsoft.com/office/drawing/2014/main" id="{569A1969-697B-A0BF-DB30-1D320A37E88C}"/>
              </a:ext>
              <a:ext uri="{C183D7F6-B498-43B3-948B-1728B52AA6E4}">
                <adec:decorative xmlns:adec="http://schemas.microsoft.com/office/drawing/2017/decorative" val="0"/>
              </a:ext>
            </a:extLst>
          </p:cNvPr>
          <p:cNvSpPr>
            <a:spLocks noGrp="1"/>
          </p:cNvSpPr>
          <p:nvPr>
            <p:ph type="sldNum" sz="quarter" idx="12"/>
          </p:nvPr>
        </p:nvSpPr>
        <p:spPr>
          <a:xfrm>
            <a:off x="4724400" y="6399892"/>
            <a:ext cx="2743200" cy="365125"/>
          </a:xfrm>
        </p:spPr>
        <p:txBody>
          <a:bodyPr/>
          <a:lstStyle/>
          <a:p>
            <a:fld id="{2C451916-448D-084F-871F-01BF4E2B7E7A}" type="slidenum">
              <a:rPr lang="en-US" smtClean="0"/>
              <a:t>‹#›</a:t>
            </a:fld>
            <a:endParaRPr lang="en-US"/>
          </a:p>
        </p:txBody>
      </p:sp>
      <p:sp>
        <p:nvSpPr>
          <p:cNvPr id="6" name="Footer Placeholder 4">
            <a:extLst>
              <a:ext uri="{FF2B5EF4-FFF2-40B4-BE49-F238E27FC236}">
                <a16:creationId xmlns:a16="http://schemas.microsoft.com/office/drawing/2014/main" id="{A375FF29-B730-A085-3906-471DE156FB3D}"/>
              </a:ext>
              <a:ext uri="{C183D7F6-B498-43B3-948B-1728B52AA6E4}">
                <adec:decorative xmlns:adec="http://schemas.microsoft.com/office/drawing/2017/decorative" val="1"/>
              </a:ext>
            </a:extLst>
          </p:cNvPr>
          <p:cNvSpPr>
            <a:spLocks noGrp="1"/>
          </p:cNvSpPr>
          <p:nvPr>
            <p:ph type="ftr" sz="quarter" idx="11"/>
          </p:nvPr>
        </p:nvSpPr>
        <p:spPr>
          <a:xfrm>
            <a:off x="7739741" y="6399892"/>
            <a:ext cx="4114800" cy="365125"/>
          </a:xfrm>
        </p:spPr>
        <p:txBody>
          <a:bodyPr/>
          <a:lstStyle/>
          <a:p>
            <a:r>
              <a:rPr lang="en-US"/>
              <a:t>Human Foods Program</a:t>
            </a:r>
            <a:endParaRPr lang="en-US" dirty="0"/>
          </a:p>
        </p:txBody>
      </p:sp>
    </p:spTree>
    <p:extLst>
      <p:ext uri="{BB962C8B-B14F-4D97-AF65-F5344CB8AC3E}">
        <p14:creationId xmlns:p14="http://schemas.microsoft.com/office/powerpoint/2010/main" val="76413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AB24A0-D399-2F4E-ABAD-264562B8F92B}"/>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F63D58A2-8FD2-6C45-8EA3-962D1AB05BB3}"/>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128114-4E92-6842-BC76-CDB5D5577C27}"/>
              </a:ext>
              <a:ext uri="{C183D7F6-B498-43B3-948B-1728B52AA6E4}">
                <adec:decorative xmlns:adec="http://schemas.microsoft.com/office/drawing/2017/decorative" val="1"/>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6" name="Slide Number Placeholder 5">
            <a:extLst>
              <a:ext uri="{FF2B5EF4-FFF2-40B4-BE49-F238E27FC236}">
                <a16:creationId xmlns:a16="http://schemas.microsoft.com/office/drawing/2014/main" id="{351BFAF6-0854-4643-8110-60CE8A51721F}"/>
              </a:ext>
              <a:ext uri="{C183D7F6-B498-43B3-948B-1728B52AA6E4}">
                <adec:decorative xmlns:adec="http://schemas.microsoft.com/office/drawing/2017/decorative" val="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B4EEEDA0-A28D-AD46-AA0D-1903C0CFEBA9}"/>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pic>
        <p:nvPicPr>
          <p:cNvPr id="8" name="Picture 7">
            <a:extLst>
              <a:ext uri="{FF2B5EF4-FFF2-40B4-BE49-F238E27FC236}">
                <a16:creationId xmlns:a16="http://schemas.microsoft.com/office/drawing/2014/main" id="{B58B6AC6-C374-AD45-8C95-D652F64BA29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86704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04EDB7-583C-B041-8ED4-5F1403CA47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007DBB"/>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rgbClr val="78787A"/>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1BC21EB-718D-A646-B242-08F44CBBC88B}"/>
              </a:ext>
              <a:ext uri="{C183D7F6-B498-43B3-948B-1728B52AA6E4}">
                <adec:decorative xmlns:adec="http://schemas.microsoft.com/office/drawing/2017/decorative" val="1"/>
              </a:ext>
            </a:extLst>
          </p:cNvPr>
          <p:cNvSpPr>
            <a:spLocks noGrp="1"/>
          </p:cNvSpPr>
          <p:nvPr>
            <p:ph type="dt" sz="half" idx="10"/>
          </p:nvPr>
        </p:nvSpPr>
        <p:spPr/>
        <p:txBody>
          <a:bodyPr/>
          <a:lstStyle/>
          <a:p>
            <a:fld id="{81FF0664-E376-4DA1-82B9-739BA9A2E335}" type="datetime4">
              <a:rPr lang="en-US" smtClean="0"/>
              <a:t>September 24, 2025</a:t>
            </a:fld>
            <a:endParaRPr lang="en-US" dirty="0"/>
          </a:p>
        </p:txBody>
      </p:sp>
      <p:sp>
        <p:nvSpPr>
          <p:cNvPr id="6" name="Slide Number Placeholder 5">
            <a:extLst>
              <a:ext uri="{FF2B5EF4-FFF2-40B4-BE49-F238E27FC236}">
                <a16:creationId xmlns:a16="http://schemas.microsoft.com/office/drawing/2014/main" id="{950F3C57-19F2-D441-B1AA-FB07A18EDCF8}"/>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8C2D573A-E463-4148-AA4A-9BA1A19FADC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98466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with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5B44C-7330-4890-9B33-817560A57468}"/>
              </a:ext>
            </a:extLst>
          </p:cNvPr>
          <p:cNvPicPr>
            <a:picLocks noChangeAspect="1"/>
          </p:cNvPicPr>
          <p:nvPr userDrawn="1"/>
        </p:nvPicPr>
        <p:blipFill>
          <a:blip r:embed="rId2"/>
          <a:srcRect/>
          <a:stretch/>
        </p:blipFill>
        <p:spPr>
          <a:xfrm>
            <a:off x="-21771" y="-67384"/>
            <a:ext cx="12437729" cy="6992768"/>
          </a:xfrm>
          <a:prstGeom prst="rect">
            <a:avLst/>
          </a:prstGeom>
        </p:spPr>
      </p:pic>
      <p:pic>
        <p:nvPicPr>
          <p:cNvPr id="11" name="Picture 10">
            <a:extLst>
              <a:ext uri="{FF2B5EF4-FFF2-40B4-BE49-F238E27FC236}">
                <a16:creationId xmlns:a16="http://schemas.microsoft.com/office/drawing/2014/main" id="{9E07DBCD-A955-4521-B202-8349ADC5D5F8}"/>
              </a:ext>
            </a:extLst>
          </p:cNvPr>
          <p:cNvPicPr>
            <a:picLocks noChangeAspect="1"/>
          </p:cNvPicPr>
          <p:nvPr userDrawn="1"/>
        </p:nvPicPr>
        <p:blipFill>
          <a:blip r:embed="rId3"/>
          <a:srcRect/>
          <a:stretch/>
        </p:blipFill>
        <p:spPr>
          <a:xfrm>
            <a:off x="11322050" y="442774"/>
            <a:ext cx="439511" cy="528459"/>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chemeClr val="bg1"/>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5621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6622579"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E8251666-14B0-4CDF-80FC-95201AC9629B}" type="datetime4">
              <a:rPr lang="en-US" smtClean="0"/>
              <a:t>September 24, 2025</a:t>
            </a:fld>
            <a:endParaRPr lang="en-US"/>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668015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43525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4E730ECA-3815-4BA2-907C-678C029AE4F0}" type="datetime4">
              <a:rPr lang="en-US" smtClean="0"/>
              <a:t>September 24,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3299026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lvl1pPr>
              <a:defRPr>
                <a:solidFill>
                  <a:srgbClr val="007DBB"/>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531065B1-CD1F-46F0-B6E6-34DDA8C63294}" type="datetime4">
              <a:rPr lang="en-US" smtClean="0"/>
              <a:t>September 24,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10" name="Text Placeholder 9">
            <a:extLst>
              <a:ext uri="{FF2B5EF4-FFF2-40B4-BE49-F238E27FC236}">
                <a16:creationId xmlns:a16="http://schemas.microsoft.com/office/drawing/2014/main" id="{44F535C3-8186-4FE5-88AD-943359257A5E}"/>
              </a:ext>
            </a:extLst>
          </p:cNvPr>
          <p:cNvSpPr>
            <a:spLocks noGrp="1"/>
          </p:cNvSpPr>
          <p:nvPr>
            <p:ph type="body" sz="quarter" idx="15"/>
          </p:nvPr>
        </p:nvSpPr>
        <p:spPr>
          <a:xfrm>
            <a:off x="906462" y="5422900"/>
            <a:ext cx="3200377" cy="274320"/>
          </a:xfrm>
        </p:spPr>
        <p:txBody>
          <a:bodyPr lIns="0">
            <a:noAutofit/>
          </a:bodyPr>
          <a:lstStyle>
            <a:lvl1pPr marL="0" indent="0" algn="l">
              <a:buNone/>
              <a:defRPr sz="1200">
                <a:solidFill>
                  <a:srgbClr val="007DBB"/>
                </a:solidFill>
                <a:latin typeface="Arial" panose="020B0604020202020204" pitchFamily="34" charset="0"/>
                <a:cs typeface="Arial" panose="020B0604020202020204" pitchFamily="34" charset="0"/>
              </a:defRPr>
            </a:lvl1pPr>
            <a:lvl2pPr marL="457200" indent="0" algn="ctr">
              <a:buNone/>
              <a:defRPr sz="1200">
                <a:solidFill>
                  <a:srgbClr val="007DBB"/>
                </a:solidFill>
                <a:latin typeface="Arial" panose="020B0604020202020204" pitchFamily="34" charset="0"/>
                <a:cs typeface="Arial" panose="020B0604020202020204" pitchFamily="34" charset="0"/>
              </a:defRPr>
            </a:lvl2pPr>
            <a:lvl3pPr marL="914400" indent="0" algn="ctr">
              <a:buNone/>
              <a:defRPr sz="1200">
                <a:solidFill>
                  <a:srgbClr val="007DBB"/>
                </a:solidFill>
                <a:latin typeface="Arial" panose="020B0604020202020204" pitchFamily="34" charset="0"/>
                <a:cs typeface="Arial" panose="020B0604020202020204" pitchFamily="34" charset="0"/>
              </a:defRPr>
            </a:lvl3pPr>
            <a:lvl4pPr marL="1371600" indent="0" algn="ctr">
              <a:buNone/>
              <a:defRPr sz="1200">
                <a:solidFill>
                  <a:srgbClr val="007DBB"/>
                </a:solidFill>
                <a:latin typeface="Arial" panose="020B0604020202020204" pitchFamily="34" charset="0"/>
                <a:cs typeface="Arial" panose="020B0604020202020204" pitchFamily="34" charset="0"/>
              </a:defRPr>
            </a:lvl4pPr>
            <a:lvl5pPr marL="1828800" indent="0" algn="ctr">
              <a:buNone/>
              <a:defRPr sz="1200">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3" name="Text Placeholder 12">
            <a:extLst>
              <a:ext uri="{FF2B5EF4-FFF2-40B4-BE49-F238E27FC236}">
                <a16:creationId xmlns:a16="http://schemas.microsoft.com/office/drawing/2014/main" id="{C349AD48-E355-4D85-A5B9-FB2C10427113}"/>
              </a:ext>
            </a:extLst>
          </p:cNvPr>
          <p:cNvSpPr>
            <a:spLocks noGrp="1"/>
          </p:cNvSpPr>
          <p:nvPr>
            <p:ph type="body" sz="quarter" idx="16"/>
          </p:nvPr>
        </p:nvSpPr>
        <p:spPr>
          <a:xfrm>
            <a:off x="4525963"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
        <p:nvSpPr>
          <p:cNvPr id="15" name="Text Placeholder 14">
            <a:extLst>
              <a:ext uri="{FF2B5EF4-FFF2-40B4-BE49-F238E27FC236}">
                <a16:creationId xmlns:a16="http://schemas.microsoft.com/office/drawing/2014/main" id="{07831B7C-0690-4D86-813C-3EC2A0013ED2}"/>
              </a:ext>
            </a:extLst>
          </p:cNvPr>
          <p:cNvSpPr>
            <a:spLocks noGrp="1"/>
          </p:cNvSpPr>
          <p:nvPr>
            <p:ph type="body" sz="quarter" idx="17"/>
          </p:nvPr>
        </p:nvSpPr>
        <p:spPr>
          <a:xfrm>
            <a:off x="8147050"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Tree>
    <p:extLst>
      <p:ext uri="{BB962C8B-B14F-4D97-AF65-F5344CB8AC3E}">
        <p14:creationId xmlns:p14="http://schemas.microsoft.com/office/powerpoint/2010/main" val="2957455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9610-83C7-3D4A-A4A5-4F86D0BA2F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7733A5-E61B-484A-98BB-EF495F3314B6}"/>
              </a:ext>
              <a:ext uri="{C183D7F6-B498-43B3-948B-1728B52AA6E4}">
                <adec:decorative xmlns:adec="http://schemas.microsoft.com/office/drawing/2017/decorative" val="1"/>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D63D9225-69CC-F845-BFAC-B0755ABB1AC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53584432-1700-4F44-80E3-B4BFA4427490}"/>
              </a:ext>
            </a:extLst>
          </p:cNvPr>
          <p:cNvSpPr>
            <a:spLocks noGrp="1"/>
          </p:cNvSpPr>
          <p:nvPr>
            <p:ph type="sldNum" sz="quarter" idx="12"/>
          </p:nvPr>
        </p:nvSpPr>
        <p:spPr/>
        <p:txBody>
          <a:bodyPr/>
          <a:lstStyle/>
          <a:p>
            <a:fld id="{2C451916-448D-084F-871F-01BF4E2B7E7A}" type="slidenum">
              <a:rPr lang="en-US" smtClean="0"/>
              <a:t>‹#›</a:t>
            </a:fld>
            <a:endParaRPr lang="en-US"/>
          </a:p>
        </p:txBody>
      </p:sp>
      <p:pic>
        <p:nvPicPr>
          <p:cNvPr id="6" name="Picture 5">
            <a:extLst>
              <a:ext uri="{FF2B5EF4-FFF2-40B4-BE49-F238E27FC236}">
                <a16:creationId xmlns:a16="http://schemas.microsoft.com/office/drawing/2014/main" id="{AAE6E2E3-6AFA-934A-9EBE-15A1044B794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1299830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06D43-080D-8F4F-9ADF-A49BB6C9241B}"/>
              </a:ext>
            </a:extLst>
          </p:cNvPr>
          <p:cNvSpPr>
            <a:spLocks noGrp="1"/>
          </p:cNvSpPr>
          <p:nvPr>
            <p:ph type="title"/>
          </p:nvPr>
        </p:nvSpPr>
        <p:spPr>
          <a:xfrm>
            <a:off x="330199" y="60721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51461-AF4C-1F43-AEEA-79424D0C6E1B}"/>
              </a:ext>
            </a:extLst>
          </p:cNvPr>
          <p:cNvSpPr>
            <a:spLocks noGrp="1"/>
          </p:cNvSpPr>
          <p:nvPr>
            <p:ph type="body" idx="1"/>
          </p:nvPr>
        </p:nvSpPr>
        <p:spPr>
          <a:xfrm>
            <a:off x="912585" y="1673224"/>
            <a:ext cx="10192657" cy="39147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347AA2-6BFE-F04A-8258-381B24A99A21}"/>
              </a:ext>
            </a:extLst>
          </p:cNvPr>
          <p:cNvSpPr>
            <a:spLocks noGrp="1"/>
          </p:cNvSpPr>
          <p:nvPr>
            <p:ph type="dt" sz="half" idx="2"/>
          </p:nvPr>
        </p:nvSpPr>
        <p:spPr>
          <a:xfrm>
            <a:off x="342904" y="6399891"/>
            <a:ext cx="2743200" cy="365125"/>
          </a:xfrm>
          <a:prstGeom prst="rect">
            <a:avLst/>
          </a:prstGeom>
        </p:spPr>
        <p:txBody>
          <a:bodyPr vert="horz" lIns="91440" tIns="45720" rIns="91440" bIns="45720" rtlCol="0" anchor="ctr"/>
          <a:lstStyle>
            <a:lvl1pPr algn="l">
              <a:defRPr sz="1050" b="0" i="0">
                <a:solidFill>
                  <a:srgbClr val="007DBB"/>
                </a:solidFill>
                <a:latin typeface="Arial" panose="020B0604020202020204" pitchFamily="34" charset="0"/>
                <a:cs typeface="Arial" panose="020B0604020202020204" pitchFamily="34" charset="0"/>
              </a:defRPr>
            </a:lvl1pPr>
          </a:lstStyle>
          <a:p>
            <a:fld id="{388DB96F-C361-40C7-A11A-A33DD600FC38}" type="datetime4">
              <a:rPr lang="en-US" smtClean="0"/>
              <a:t>September 24, 2025</a:t>
            </a:fld>
            <a:endParaRPr lang="en-US" dirty="0"/>
          </a:p>
        </p:txBody>
      </p:sp>
      <p:sp>
        <p:nvSpPr>
          <p:cNvPr id="6" name="Slide Number Placeholder 5">
            <a:extLst>
              <a:ext uri="{FF2B5EF4-FFF2-40B4-BE49-F238E27FC236}">
                <a16:creationId xmlns:a16="http://schemas.microsoft.com/office/drawing/2014/main" id="{06FF60DE-F467-5A4D-97D4-1ED60328B15C}"/>
              </a:ext>
            </a:extLst>
          </p:cNvPr>
          <p:cNvSpPr>
            <a:spLocks noGrp="1"/>
          </p:cNvSpPr>
          <p:nvPr>
            <p:ph type="sldNum" sz="quarter" idx="4"/>
          </p:nvPr>
        </p:nvSpPr>
        <p:spPr>
          <a:xfrm>
            <a:off x="4724400" y="6399892"/>
            <a:ext cx="2743200" cy="365125"/>
          </a:xfrm>
          <a:prstGeom prst="rect">
            <a:avLst/>
          </a:prstGeom>
        </p:spPr>
        <p:txBody>
          <a:bodyPr vert="horz" lIns="91440" tIns="45720" rIns="91440" bIns="45720" rtlCol="0" anchor="ctr"/>
          <a:lstStyle>
            <a:lvl1pPr algn="ctr">
              <a:defRPr sz="1050" b="0" i="0">
                <a:solidFill>
                  <a:srgbClr val="007DBB"/>
                </a:solidFill>
                <a:latin typeface="Arial" panose="020B0604020202020204" pitchFamily="34" charset="0"/>
                <a:cs typeface="Arial" panose="020B0604020202020204" pitchFamily="34" charset="0"/>
              </a:defRPr>
            </a:lvl1pPr>
          </a:lstStyle>
          <a:p>
            <a:fld id="{2C451916-448D-084F-871F-01BF4E2B7E7A}" type="slidenum">
              <a:rPr lang="en-US" smtClean="0"/>
              <a:pPr/>
              <a:t>‹#›</a:t>
            </a:fld>
            <a:endParaRPr lang="en-US" dirty="0"/>
          </a:p>
        </p:txBody>
      </p:sp>
      <p:sp>
        <p:nvSpPr>
          <p:cNvPr id="5" name="Footer Placeholder 4">
            <a:extLst>
              <a:ext uri="{FF2B5EF4-FFF2-40B4-BE49-F238E27FC236}">
                <a16:creationId xmlns:a16="http://schemas.microsoft.com/office/drawing/2014/main" id="{384057A9-0926-7841-86C9-8895334BDF52}"/>
              </a:ext>
            </a:extLst>
          </p:cNvPr>
          <p:cNvSpPr>
            <a:spLocks noGrp="1"/>
          </p:cNvSpPr>
          <p:nvPr>
            <p:ph type="ftr" sz="quarter" idx="3"/>
          </p:nvPr>
        </p:nvSpPr>
        <p:spPr>
          <a:xfrm>
            <a:off x="7739741" y="6399892"/>
            <a:ext cx="4114800" cy="365125"/>
          </a:xfrm>
          <a:prstGeom prst="rect">
            <a:avLst/>
          </a:prstGeom>
        </p:spPr>
        <p:txBody>
          <a:bodyPr vert="horz" lIns="91440" tIns="45720" rIns="91440" bIns="45720" rtlCol="0" anchor="ctr"/>
          <a:lstStyle>
            <a:lvl1pPr algn="r">
              <a:defRPr sz="1050" b="0" i="0">
                <a:solidFill>
                  <a:srgbClr val="007DBB"/>
                </a:solidFill>
                <a:latin typeface="Arial" panose="020B0604020202020204" pitchFamily="34" charset="0"/>
                <a:cs typeface="Arial" panose="020B0604020202020204" pitchFamily="34" charset="0"/>
              </a:defRPr>
            </a:lvl1pPr>
          </a:lstStyle>
          <a:p>
            <a:r>
              <a:rPr lang="en-US"/>
              <a:t>Human Foods Program</a:t>
            </a:r>
            <a:endParaRPr lang="en-US" dirty="0"/>
          </a:p>
        </p:txBody>
      </p:sp>
    </p:spTree>
    <p:extLst>
      <p:ext uri="{BB962C8B-B14F-4D97-AF65-F5344CB8AC3E}">
        <p14:creationId xmlns:p14="http://schemas.microsoft.com/office/powerpoint/2010/main" val="3604960212"/>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50" r:id="rId3"/>
    <p:sldLayoutId id="2147483651" r:id="rId4"/>
    <p:sldLayoutId id="2147483666" r:id="rId5"/>
    <p:sldLayoutId id="2147483652" r:id="rId6"/>
    <p:sldLayoutId id="2147483660" r:id="rId7"/>
    <p:sldLayoutId id="2147483665" r:id="rId8"/>
    <p:sldLayoutId id="2147483654" r:id="rId9"/>
    <p:sldLayoutId id="2147483655" r:id="rId10"/>
    <p:sldLayoutId id="2147483661" r:id="rId11"/>
  </p:sldLayoutIdLst>
  <p:hf hdr="0"/>
  <p:txStyles>
    <p:title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7DBB"/>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7DBB"/>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7DBB"/>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4C9C1B-33C2-A717-1F50-66310672A8ED}"/>
              </a:ext>
            </a:extLst>
          </p:cNvPr>
          <p:cNvSpPr txBox="1"/>
          <p:nvPr/>
        </p:nvSpPr>
        <p:spPr>
          <a:xfrm>
            <a:off x="1318082" y="6206153"/>
            <a:ext cx="3883675"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Human Foods Program</a:t>
            </a:r>
          </a:p>
        </p:txBody>
      </p:sp>
    </p:spTree>
    <p:extLst>
      <p:ext uri="{BB962C8B-B14F-4D97-AF65-F5344CB8AC3E}">
        <p14:creationId xmlns:p14="http://schemas.microsoft.com/office/powerpoint/2010/main" val="121291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AA382-87B0-6878-2438-3D0FD63666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123152-A021-26BF-EE20-B762556516CC}"/>
              </a:ext>
            </a:extLst>
          </p:cNvPr>
          <p:cNvSpPr>
            <a:spLocks noGrp="1"/>
          </p:cNvSpPr>
          <p:nvPr>
            <p:ph type="title"/>
          </p:nvPr>
        </p:nvSpPr>
        <p:spPr>
          <a:xfrm>
            <a:off x="346877" y="472950"/>
            <a:ext cx="10515600" cy="548640"/>
          </a:xfrm>
        </p:spPr>
        <p:txBody>
          <a:bodyPr>
            <a:normAutofit/>
          </a:bodyPr>
          <a:lstStyle/>
          <a:p>
            <a:r>
              <a:rPr lang="en-US" sz="3200" dirty="0"/>
              <a:t>Bioactivity Data: NTP ICE Platform</a:t>
            </a:r>
          </a:p>
        </p:txBody>
      </p:sp>
      <p:sp>
        <p:nvSpPr>
          <p:cNvPr id="4" name="Date Placeholder 3">
            <a:extLst>
              <a:ext uri="{FF2B5EF4-FFF2-40B4-BE49-F238E27FC236}">
                <a16:creationId xmlns:a16="http://schemas.microsoft.com/office/drawing/2014/main" id="{90F39898-FC07-9067-45DD-A07285F752F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F1BB0E28-895D-46A7-E511-C0059B10430F}"/>
              </a:ext>
            </a:extLst>
          </p:cNvPr>
          <p:cNvSpPr>
            <a:spLocks noGrp="1"/>
          </p:cNvSpPr>
          <p:nvPr>
            <p:ph type="sldNum" sz="quarter" idx="12"/>
          </p:nvPr>
        </p:nvSpPr>
        <p:spPr/>
        <p:txBody>
          <a:bodyPr/>
          <a:lstStyle/>
          <a:p>
            <a:fld id="{2C451916-448D-084F-871F-01BF4E2B7E7A}" type="slidenum">
              <a:rPr lang="en-US" smtClean="0"/>
              <a:t>10</a:t>
            </a:fld>
            <a:endParaRPr lang="en-US"/>
          </a:p>
        </p:txBody>
      </p:sp>
      <p:sp>
        <p:nvSpPr>
          <p:cNvPr id="6" name="Footer Placeholder 5">
            <a:extLst>
              <a:ext uri="{FF2B5EF4-FFF2-40B4-BE49-F238E27FC236}">
                <a16:creationId xmlns:a16="http://schemas.microsoft.com/office/drawing/2014/main" id="{DA3CBDF9-82E8-F8B3-D01F-F7D065961369}"/>
              </a:ext>
            </a:extLst>
          </p:cNvPr>
          <p:cNvSpPr>
            <a:spLocks noGrp="1"/>
          </p:cNvSpPr>
          <p:nvPr>
            <p:ph type="ftr" sz="quarter" idx="11"/>
          </p:nvPr>
        </p:nvSpPr>
        <p:spPr/>
        <p:txBody>
          <a:bodyPr/>
          <a:lstStyle/>
          <a:p>
            <a:r>
              <a:rPr lang="en-US"/>
              <a:t>Human Foods Program</a:t>
            </a:r>
            <a:endParaRPr lang="en-US" dirty="0"/>
          </a:p>
        </p:txBody>
      </p:sp>
      <p:pic>
        <p:nvPicPr>
          <p:cNvPr id="21" name="Picture 20" descr="Logo, company name&#10;&#10;AI-generated content may be incorrect.">
            <a:extLst>
              <a:ext uri="{FF2B5EF4-FFF2-40B4-BE49-F238E27FC236}">
                <a16:creationId xmlns:a16="http://schemas.microsoft.com/office/drawing/2014/main" id="{7979EDAD-52C2-8AC0-9A86-5C22434CC4E0}"/>
              </a:ext>
            </a:extLst>
          </p:cNvPr>
          <p:cNvPicPr>
            <a:picLocks noChangeAspect="1"/>
          </p:cNvPicPr>
          <p:nvPr/>
        </p:nvPicPr>
        <p:blipFill>
          <a:blip r:embed="rId2"/>
          <a:stretch>
            <a:fillRect/>
          </a:stretch>
        </p:blipFill>
        <p:spPr>
          <a:xfrm>
            <a:off x="143594" y="1255502"/>
            <a:ext cx="5952406" cy="2770530"/>
          </a:xfrm>
          <a:prstGeom prst="rect">
            <a:avLst/>
          </a:prstGeom>
          <a:ln>
            <a:solidFill>
              <a:schemeClr val="tx1"/>
            </a:solidFill>
          </a:ln>
        </p:spPr>
      </p:pic>
      <p:sp>
        <p:nvSpPr>
          <p:cNvPr id="25" name="Rectangle 24">
            <a:extLst>
              <a:ext uri="{FF2B5EF4-FFF2-40B4-BE49-F238E27FC236}">
                <a16:creationId xmlns:a16="http://schemas.microsoft.com/office/drawing/2014/main" id="{BC991D83-BF9E-4731-3532-1B8CBD039866}"/>
              </a:ext>
            </a:extLst>
          </p:cNvPr>
          <p:cNvSpPr/>
          <p:nvPr/>
        </p:nvSpPr>
        <p:spPr>
          <a:xfrm>
            <a:off x="3122535" y="1401677"/>
            <a:ext cx="1468584" cy="13185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text&#10;&#10;AI-generated content may be incorrect.">
            <a:extLst>
              <a:ext uri="{FF2B5EF4-FFF2-40B4-BE49-F238E27FC236}">
                <a16:creationId xmlns:a16="http://schemas.microsoft.com/office/drawing/2014/main" id="{21D74AA3-5643-FFA6-A4F8-B672E03ABBF5}"/>
              </a:ext>
            </a:extLst>
          </p:cNvPr>
          <p:cNvPicPr>
            <a:picLocks noChangeAspect="1"/>
          </p:cNvPicPr>
          <p:nvPr/>
        </p:nvPicPr>
        <p:blipFill>
          <a:blip r:embed="rId3"/>
          <a:stretch>
            <a:fillRect/>
          </a:stretch>
        </p:blipFill>
        <p:spPr>
          <a:xfrm>
            <a:off x="4724400" y="2945091"/>
            <a:ext cx="7459154" cy="3439959"/>
          </a:xfrm>
          <a:prstGeom prst="rect">
            <a:avLst/>
          </a:prstGeom>
          <a:ln>
            <a:solidFill>
              <a:schemeClr val="tx1"/>
            </a:solidFill>
          </a:ln>
        </p:spPr>
      </p:pic>
      <p:sp>
        <p:nvSpPr>
          <p:cNvPr id="11" name="Rectangle 10">
            <a:extLst>
              <a:ext uri="{FF2B5EF4-FFF2-40B4-BE49-F238E27FC236}">
                <a16:creationId xmlns:a16="http://schemas.microsoft.com/office/drawing/2014/main" id="{7A9E8DC0-4405-28C0-DB72-71176BB40C05}"/>
              </a:ext>
            </a:extLst>
          </p:cNvPr>
          <p:cNvSpPr/>
          <p:nvPr/>
        </p:nvSpPr>
        <p:spPr>
          <a:xfrm>
            <a:off x="5465685" y="4546255"/>
            <a:ext cx="2274056" cy="13185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AF44B7-89E4-A405-58EF-672B594A3E50}"/>
              </a:ext>
            </a:extLst>
          </p:cNvPr>
          <p:cNvSpPr/>
          <p:nvPr/>
        </p:nvSpPr>
        <p:spPr>
          <a:xfrm>
            <a:off x="7892141" y="4543682"/>
            <a:ext cx="937534" cy="47599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AE1B347-55C7-3E2E-9A2C-948495AA5F09}"/>
              </a:ext>
            </a:extLst>
          </p:cNvPr>
          <p:cNvSpPr txBox="1"/>
          <p:nvPr/>
        </p:nvSpPr>
        <p:spPr>
          <a:xfrm>
            <a:off x="1828800" y="4772153"/>
            <a:ext cx="2295525" cy="1200329"/>
          </a:xfrm>
          <a:prstGeom prst="rect">
            <a:avLst/>
          </a:prstGeom>
          <a:noFill/>
          <a:ln>
            <a:solidFill>
              <a:schemeClr val="tx1"/>
            </a:solidFill>
          </a:ln>
        </p:spPr>
        <p:txBody>
          <a:bodyPr wrap="square" rtlCol="0">
            <a:spAutoFit/>
          </a:bodyPr>
          <a:lstStyle/>
          <a:p>
            <a:r>
              <a:rPr lang="en-US" dirty="0"/>
              <a:t>Enter chemical identifiers for the chemical(s) you want to find bioactivity for</a:t>
            </a:r>
          </a:p>
        </p:txBody>
      </p:sp>
      <p:sp>
        <p:nvSpPr>
          <p:cNvPr id="14" name="TextBox 13">
            <a:extLst>
              <a:ext uri="{FF2B5EF4-FFF2-40B4-BE49-F238E27FC236}">
                <a16:creationId xmlns:a16="http://schemas.microsoft.com/office/drawing/2014/main" id="{EFF0F4EE-D6DF-A311-3FAA-9378809D80E8}"/>
              </a:ext>
            </a:extLst>
          </p:cNvPr>
          <p:cNvSpPr txBox="1"/>
          <p:nvPr/>
        </p:nvSpPr>
        <p:spPr>
          <a:xfrm>
            <a:off x="9714714" y="1787849"/>
            <a:ext cx="2295525" cy="923330"/>
          </a:xfrm>
          <a:prstGeom prst="rect">
            <a:avLst/>
          </a:prstGeom>
          <a:noFill/>
          <a:ln>
            <a:solidFill>
              <a:schemeClr val="tx1"/>
            </a:solidFill>
          </a:ln>
        </p:spPr>
        <p:txBody>
          <a:bodyPr wrap="square" rtlCol="0">
            <a:spAutoFit/>
          </a:bodyPr>
          <a:lstStyle/>
          <a:p>
            <a:r>
              <a:rPr lang="en-US" dirty="0"/>
              <a:t>Select the assays you want to consider for the bioactivity</a:t>
            </a:r>
          </a:p>
        </p:txBody>
      </p:sp>
      <p:cxnSp>
        <p:nvCxnSpPr>
          <p:cNvPr id="17" name="Straight Arrow Connector 16">
            <a:extLst>
              <a:ext uri="{FF2B5EF4-FFF2-40B4-BE49-F238E27FC236}">
                <a16:creationId xmlns:a16="http://schemas.microsoft.com/office/drawing/2014/main" id="{335E2E21-FE74-76B7-F273-E957885637B2}"/>
              </a:ext>
            </a:extLst>
          </p:cNvPr>
          <p:cNvCxnSpPr>
            <a:endCxn id="14" idx="2"/>
          </p:cNvCxnSpPr>
          <p:nvPr/>
        </p:nvCxnSpPr>
        <p:spPr>
          <a:xfrm flipV="1">
            <a:off x="8360908" y="2711179"/>
            <a:ext cx="2501569" cy="1832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AB74A52-DCDB-6076-4C05-F5766721DC49}"/>
              </a:ext>
            </a:extLst>
          </p:cNvPr>
          <p:cNvCxnSpPr>
            <a:endCxn id="13" idx="3"/>
          </p:cNvCxnSpPr>
          <p:nvPr/>
        </p:nvCxnSpPr>
        <p:spPr>
          <a:xfrm flipH="1">
            <a:off x="4124325" y="5205541"/>
            <a:ext cx="1341360" cy="166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12BCD81-093F-993F-114A-05322A19F166}"/>
              </a:ext>
            </a:extLst>
          </p:cNvPr>
          <p:cNvCxnSpPr>
            <a:stCxn id="21" idx="3"/>
            <a:endCxn id="9" idx="0"/>
          </p:cNvCxnSpPr>
          <p:nvPr/>
        </p:nvCxnSpPr>
        <p:spPr>
          <a:xfrm>
            <a:off x="6096000" y="2640767"/>
            <a:ext cx="2357977" cy="30432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F3DD552-6EBC-F3FF-5904-AC99953B17F2}"/>
              </a:ext>
            </a:extLst>
          </p:cNvPr>
          <p:cNvSpPr/>
          <p:nvPr/>
        </p:nvSpPr>
        <p:spPr>
          <a:xfrm>
            <a:off x="5390572" y="4129385"/>
            <a:ext cx="343478" cy="3300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121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DAECB-BFA3-9610-9ACB-76CF34AD1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6C7D31-676B-7639-217E-7A32E5D563A9}"/>
              </a:ext>
            </a:extLst>
          </p:cNvPr>
          <p:cNvSpPr>
            <a:spLocks noGrp="1"/>
          </p:cNvSpPr>
          <p:nvPr>
            <p:ph type="title"/>
          </p:nvPr>
        </p:nvSpPr>
        <p:spPr>
          <a:xfrm>
            <a:off x="346877" y="472950"/>
            <a:ext cx="10515600" cy="548640"/>
          </a:xfrm>
        </p:spPr>
        <p:txBody>
          <a:bodyPr>
            <a:normAutofit/>
          </a:bodyPr>
          <a:lstStyle/>
          <a:p>
            <a:r>
              <a:rPr lang="en-US" sz="3200" dirty="0"/>
              <a:t>Bioactivity Data: NTP ICE Platform</a:t>
            </a:r>
          </a:p>
        </p:txBody>
      </p:sp>
      <p:sp>
        <p:nvSpPr>
          <p:cNvPr id="4" name="Date Placeholder 3">
            <a:extLst>
              <a:ext uri="{FF2B5EF4-FFF2-40B4-BE49-F238E27FC236}">
                <a16:creationId xmlns:a16="http://schemas.microsoft.com/office/drawing/2014/main" id="{BAFDD701-BE8F-9147-D919-C6FEEAC9A5F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876086C-9004-689A-9863-9A9BC26D4AE9}"/>
              </a:ext>
            </a:extLst>
          </p:cNvPr>
          <p:cNvSpPr>
            <a:spLocks noGrp="1"/>
          </p:cNvSpPr>
          <p:nvPr>
            <p:ph type="sldNum" sz="quarter" idx="12"/>
          </p:nvPr>
        </p:nvSpPr>
        <p:spPr/>
        <p:txBody>
          <a:bodyPr/>
          <a:lstStyle/>
          <a:p>
            <a:fld id="{2C451916-448D-084F-871F-01BF4E2B7E7A}" type="slidenum">
              <a:rPr lang="en-US" smtClean="0"/>
              <a:t>11</a:t>
            </a:fld>
            <a:endParaRPr lang="en-US"/>
          </a:p>
        </p:txBody>
      </p:sp>
      <p:sp>
        <p:nvSpPr>
          <p:cNvPr id="6" name="Footer Placeholder 5">
            <a:extLst>
              <a:ext uri="{FF2B5EF4-FFF2-40B4-BE49-F238E27FC236}">
                <a16:creationId xmlns:a16="http://schemas.microsoft.com/office/drawing/2014/main" id="{EA7CF782-AC9D-0667-6B69-B2CAAAB89675}"/>
              </a:ext>
            </a:extLst>
          </p:cNvPr>
          <p:cNvSpPr>
            <a:spLocks noGrp="1"/>
          </p:cNvSpPr>
          <p:nvPr>
            <p:ph type="ftr" sz="quarter" idx="11"/>
          </p:nvPr>
        </p:nvSpPr>
        <p:spPr/>
        <p:txBody>
          <a:bodyPr/>
          <a:lstStyle/>
          <a:p>
            <a:r>
              <a:rPr lang="en-US"/>
              <a:t>Human Foods Program</a:t>
            </a:r>
            <a:endParaRPr lang="en-US" dirty="0"/>
          </a:p>
        </p:txBody>
      </p:sp>
      <p:pic>
        <p:nvPicPr>
          <p:cNvPr id="10" name="Picture 9">
            <a:extLst>
              <a:ext uri="{FF2B5EF4-FFF2-40B4-BE49-F238E27FC236}">
                <a16:creationId xmlns:a16="http://schemas.microsoft.com/office/drawing/2014/main" id="{293E988A-F97C-0818-77B4-0BAE80AE8136}"/>
              </a:ext>
            </a:extLst>
          </p:cNvPr>
          <p:cNvPicPr>
            <a:picLocks noChangeAspect="1"/>
          </p:cNvPicPr>
          <p:nvPr/>
        </p:nvPicPr>
        <p:blipFill>
          <a:blip r:embed="rId2"/>
          <a:stretch>
            <a:fillRect/>
          </a:stretch>
        </p:blipFill>
        <p:spPr>
          <a:xfrm>
            <a:off x="623102" y="1194705"/>
            <a:ext cx="11026573" cy="5190345"/>
          </a:xfrm>
          <a:prstGeom prst="rect">
            <a:avLst/>
          </a:prstGeom>
        </p:spPr>
      </p:pic>
      <p:sp>
        <p:nvSpPr>
          <p:cNvPr id="24" name="Rectangle 23">
            <a:extLst>
              <a:ext uri="{FF2B5EF4-FFF2-40B4-BE49-F238E27FC236}">
                <a16:creationId xmlns:a16="http://schemas.microsoft.com/office/drawing/2014/main" id="{851A810C-8BFA-D415-13C5-11B2D29CE19D}"/>
              </a:ext>
            </a:extLst>
          </p:cNvPr>
          <p:cNvSpPr/>
          <p:nvPr/>
        </p:nvSpPr>
        <p:spPr>
          <a:xfrm>
            <a:off x="1285879" y="1856401"/>
            <a:ext cx="685796" cy="4200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14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8C540-1B44-6BF8-04FF-25FED77A19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006A45-E9BC-DD54-2064-56D43F7A8F43}"/>
              </a:ext>
            </a:extLst>
          </p:cNvPr>
          <p:cNvSpPr>
            <a:spLocks noGrp="1"/>
          </p:cNvSpPr>
          <p:nvPr>
            <p:ph type="title"/>
          </p:nvPr>
        </p:nvSpPr>
        <p:spPr>
          <a:xfrm>
            <a:off x="346877" y="472950"/>
            <a:ext cx="10515600" cy="548640"/>
          </a:xfrm>
        </p:spPr>
        <p:txBody>
          <a:bodyPr>
            <a:normAutofit/>
          </a:bodyPr>
          <a:lstStyle/>
          <a:p>
            <a:r>
              <a:rPr lang="en-US" sz="3200" dirty="0"/>
              <a:t>Bioactivity Data: NTP ICE Platform</a:t>
            </a:r>
          </a:p>
        </p:txBody>
      </p:sp>
      <p:sp>
        <p:nvSpPr>
          <p:cNvPr id="4" name="Date Placeholder 3">
            <a:extLst>
              <a:ext uri="{FF2B5EF4-FFF2-40B4-BE49-F238E27FC236}">
                <a16:creationId xmlns:a16="http://schemas.microsoft.com/office/drawing/2014/main" id="{931CAEA3-22E3-2EEA-85AB-F50E8FACC597}"/>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AABB88EF-3858-9D1B-7C6A-63696C359F6F}"/>
              </a:ext>
            </a:extLst>
          </p:cNvPr>
          <p:cNvSpPr>
            <a:spLocks noGrp="1"/>
          </p:cNvSpPr>
          <p:nvPr>
            <p:ph type="sldNum" sz="quarter" idx="12"/>
          </p:nvPr>
        </p:nvSpPr>
        <p:spPr/>
        <p:txBody>
          <a:bodyPr/>
          <a:lstStyle/>
          <a:p>
            <a:fld id="{2C451916-448D-084F-871F-01BF4E2B7E7A}" type="slidenum">
              <a:rPr lang="en-US" smtClean="0"/>
              <a:t>12</a:t>
            </a:fld>
            <a:endParaRPr lang="en-US"/>
          </a:p>
        </p:txBody>
      </p:sp>
      <p:sp>
        <p:nvSpPr>
          <p:cNvPr id="6" name="Footer Placeholder 5">
            <a:extLst>
              <a:ext uri="{FF2B5EF4-FFF2-40B4-BE49-F238E27FC236}">
                <a16:creationId xmlns:a16="http://schemas.microsoft.com/office/drawing/2014/main" id="{00FE1CD8-387F-4A14-163E-1D316480B370}"/>
              </a:ext>
            </a:extLst>
          </p:cNvPr>
          <p:cNvSpPr>
            <a:spLocks noGrp="1"/>
          </p:cNvSpPr>
          <p:nvPr>
            <p:ph type="ftr" sz="quarter" idx="11"/>
          </p:nvPr>
        </p:nvSpPr>
        <p:spPr/>
        <p:txBody>
          <a:bodyPr/>
          <a:lstStyle/>
          <a:p>
            <a:r>
              <a:rPr lang="en-US"/>
              <a:t>Human Foods Program</a:t>
            </a:r>
            <a:endParaRPr lang="en-US" dirty="0"/>
          </a:p>
        </p:txBody>
      </p:sp>
      <p:pic>
        <p:nvPicPr>
          <p:cNvPr id="7" name="Picture 6" descr="A screenshot of a computer&#10;&#10;AI-generated content may be incorrect.">
            <a:extLst>
              <a:ext uri="{FF2B5EF4-FFF2-40B4-BE49-F238E27FC236}">
                <a16:creationId xmlns:a16="http://schemas.microsoft.com/office/drawing/2014/main" id="{0000D057-B516-C8F0-EBC4-513E0AEFAA4F}"/>
              </a:ext>
            </a:extLst>
          </p:cNvPr>
          <p:cNvPicPr>
            <a:picLocks noChangeAspect="1"/>
          </p:cNvPicPr>
          <p:nvPr/>
        </p:nvPicPr>
        <p:blipFill>
          <a:blip r:embed="rId2"/>
          <a:stretch>
            <a:fillRect/>
          </a:stretch>
        </p:blipFill>
        <p:spPr>
          <a:xfrm>
            <a:off x="514352" y="1224496"/>
            <a:ext cx="9353548" cy="4974141"/>
          </a:xfrm>
          <a:prstGeom prst="rect">
            <a:avLst/>
          </a:prstGeom>
        </p:spPr>
      </p:pic>
      <p:sp>
        <p:nvSpPr>
          <p:cNvPr id="8" name="TextBox 7">
            <a:extLst>
              <a:ext uri="{FF2B5EF4-FFF2-40B4-BE49-F238E27FC236}">
                <a16:creationId xmlns:a16="http://schemas.microsoft.com/office/drawing/2014/main" id="{E84F948E-FA13-5798-51BE-1051991C3907}"/>
              </a:ext>
            </a:extLst>
          </p:cNvPr>
          <p:cNvSpPr txBox="1"/>
          <p:nvPr/>
        </p:nvSpPr>
        <p:spPr>
          <a:xfrm>
            <a:off x="9997690" y="1610558"/>
            <a:ext cx="1729573" cy="4247317"/>
          </a:xfrm>
          <a:prstGeom prst="rect">
            <a:avLst/>
          </a:prstGeom>
          <a:noFill/>
          <a:ln>
            <a:solidFill>
              <a:schemeClr val="tx1"/>
            </a:solidFill>
          </a:ln>
        </p:spPr>
        <p:txBody>
          <a:bodyPr wrap="square" rtlCol="0">
            <a:spAutoFit/>
          </a:bodyPr>
          <a:lstStyle/>
          <a:p>
            <a:r>
              <a:rPr lang="en-US" dirty="0"/>
              <a:t>Determine the bioactive concentration for each compound by exploring only “active” calls and using your desired measure and calculation method (generally use the AC50 or ACC)</a:t>
            </a:r>
          </a:p>
        </p:txBody>
      </p:sp>
      <p:sp>
        <p:nvSpPr>
          <p:cNvPr id="9" name="Rectangle 8">
            <a:extLst>
              <a:ext uri="{FF2B5EF4-FFF2-40B4-BE49-F238E27FC236}">
                <a16:creationId xmlns:a16="http://schemas.microsoft.com/office/drawing/2014/main" id="{5125DBEE-C628-B246-63ED-A9FE82E13951}"/>
              </a:ext>
            </a:extLst>
          </p:cNvPr>
          <p:cNvSpPr/>
          <p:nvPr/>
        </p:nvSpPr>
        <p:spPr>
          <a:xfrm>
            <a:off x="4591049" y="2124075"/>
            <a:ext cx="771525" cy="3733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FE6D6F-7C51-0B6D-ABDB-C3B1E6D75E4A}"/>
              </a:ext>
            </a:extLst>
          </p:cNvPr>
          <p:cNvSpPr/>
          <p:nvPr/>
        </p:nvSpPr>
        <p:spPr>
          <a:xfrm>
            <a:off x="3754629" y="2124075"/>
            <a:ext cx="474471" cy="3733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739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8C903-A5ED-06A5-E474-2A5ED64A7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E3527-BFF6-30E7-DED6-05A97914C65A}"/>
              </a:ext>
            </a:extLst>
          </p:cNvPr>
          <p:cNvSpPr>
            <a:spLocks noGrp="1"/>
          </p:cNvSpPr>
          <p:nvPr>
            <p:ph type="title"/>
          </p:nvPr>
        </p:nvSpPr>
        <p:spPr>
          <a:xfrm>
            <a:off x="346877" y="472950"/>
            <a:ext cx="10515600" cy="548640"/>
          </a:xfrm>
        </p:spPr>
        <p:txBody>
          <a:bodyPr>
            <a:normAutofit/>
          </a:bodyPr>
          <a:lstStyle/>
          <a:p>
            <a:r>
              <a:rPr lang="en-US" sz="3200" dirty="0"/>
              <a:t>Uploading a CSV File of Bioactivity Data</a:t>
            </a:r>
          </a:p>
        </p:txBody>
      </p:sp>
      <p:sp>
        <p:nvSpPr>
          <p:cNvPr id="4" name="Date Placeholder 3">
            <a:extLst>
              <a:ext uri="{FF2B5EF4-FFF2-40B4-BE49-F238E27FC236}">
                <a16:creationId xmlns:a16="http://schemas.microsoft.com/office/drawing/2014/main" id="{A2652731-B783-F248-02A3-3CDA0C21A054}"/>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B0A831D-1839-8AD2-85B8-BACE3BE5ECEE}"/>
              </a:ext>
            </a:extLst>
          </p:cNvPr>
          <p:cNvSpPr>
            <a:spLocks noGrp="1"/>
          </p:cNvSpPr>
          <p:nvPr>
            <p:ph type="sldNum" sz="quarter" idx="12"/>
          </p:nvPr>
        </p:nvSpPr>
        <p:spPr/>
        <p:txBody>
          <a:bodyPr/>
          <a:lstStyle/>
          <a:p>
            <a:fld id="{2C451916-448D-084F-871F-01BF4E2B7E7A}" type="slidenum">
              <a:rPr lang="en-US" smtClean="0"/>
              <a:t>13</a:t>
            </a:fld>
            <a:endParaRPr lang="en-US"/>
          </a:p>
        </p:txBody>
      </p:sp>
      <p:sp>
        <p:nvSpPr>
          <p:cNvPr id="6" name="Footer Placeholder 5">
            <a:extLst>
              <a:ext uri="{FF2B5EF4-FFF2-40B4-BE49-F238E27FC236}">
                <a16:creationId xmlns:a16="http://schemas.microsoft.com/office/drawing/2014/main" id="{17B25043-455C-29CA-8A6D-2CA379C0BB71}"/>
              </a:ext>
            </a:extLst>
          </p:cNvPr>
          <p:cNvSpPr>
            <a:spLocks noGrp="1"/>
          </p:cNvSpPr>
          <p:nvPr>
            <p:ph type="ftr" sz="quarter" idx="11"/>
          </p:nvPr>
        </p:nvSpPr>
        <p:spPr/>
        <p:txBody>
          <a:bodyPr/>
          <a:lstStyle/>
          <a:p>
            <a:r>
              <a:rPr lang="en-US"/>
              <a:t>Human Foods Program</a:t>
            </a:r>
            <a:endParaRPr lang="en-US" dirty="0"/>
          </a:p>
        </p:txBody>
      </p:sp>
      <p:pic>
        <p:nvPicPr>
          <p:cNvPr id="10" name="Picture 9">
            <a:extLst>
              <a:ext uri="{FF2B5EF4-FFF2-40B4-BE49-F238E27FC236}">
                <a16:creationId xmlns:a16="http://schemas.microsoft.com/office/drawing/2014/main" id="{ABC92BC5-E8B7-4A88-E497-C04AE9009039}"/>
              </a:ext>
            </a:extLst>
          </p:cNvPr>
          <p:cNvPicPr>
            <a:picLocks noChangeAspect="1"/>
          </p:cNvPicPr>
          <p:nvPr/>
        </p:nvPicPr>
        <p:blipFill>
          <a:blip r:embed="rId2"/>
          <a:srcRect b="39972"/>
          <a:stretch>
            <a:fillRect/>
          </a:stretch>
        </p:blipFill>
        <p:spPr>
          <a:xfrm>
            <a:off x="513973" y="1267496"/>
            <a:ext cx="11164053" cy="3769635"/>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AED28C54-C5B7-A1DC-9AA0-33A9A881E5C1}"/>
              </a:ext>
            </a:extLst>
          </p:cNvPr>
          <p:cNvSpPr/>
          <p:nvPr/>
        </p:nvSpPr>
        <p:spPr>
          <a:xfrm>
            <a:off x="618173" y="3320215"/>
            <a:ext cx="1410646" cy="2549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B955CABD-4ECD-6FC7-6B45-727D0528651E}"/>
              </a:ext>
            </a:extLst>
          </p:cNvPr>
          <p:cNvCxnSpPr>
            <a:cxnSpLocks/>
          </p:cNvCxnSpPr>
          <p:nvPr/>
        </p:nvCxnSpPr>
        <p:spPr>
          <a:xfrm>
            <a:off x="1914525" y="3667125"/>
            <a:ext cx="0" cy="1543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51CDF4-AD8F-D4D4-0B26-C871AEB1B33C}"/>
              </a:ext>
            </a:extLst>
          </p:cNvPr>
          <p:cNvCxnSpPr>
            <a:cxnSpLocks/>
          </p:cNvCxnSpPr>
          <p:nvPr/>
        </p:nvCxnSpPr>
        <p:spPr>
          <a:xfrm>
            <a:off x="8058553" y="4002005"/>
            <a:ext cx="0" cy="13937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481A1E0-6F43-158B-C27D-882FBB4D31FE}"/>
              </a:ext>
            </a:extLst>
          </p:cNvPr>
          <p:cNvSpPr txBox="1"/>
          <p:nvPr/>
        </p:nvSpPr>
        <p:spPr>
          <a:xfrm>
            <a:off x="933451" y="5210175"/>
            <a:ext cx="3790949" cy="923330"/>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Downloadable folder with instructions for uploading bioactivity data CSV</a:t>
            </a:r>
          </a:p>
        </p:txBody>
      </p:sp>
      <p:sp>
        <p:nvSpPr>
          <p:cNvPr id="37" name="Rectangle 36">
            <a:extLst>
              <a:ext uri="{FF2B5EF4-FFF2-40B4-BE49-F238E27FC236}">
                <a16:creationId xmlns:a16="http://schemas.microsoft.com/office/drawing/2014/main" id="{AB670F87-1C60-3EA0-2CAC-2B3CA78EBD54}"/>
              </a:ext>
            </a:extLst>
          </p:cNvPr>
          <p:cNvSpPr/>
          <p:nvPr/>
        </p:nvSpPr>
        <p:spPr>
          <a:xfrm>
            <a:off x="8020453" y="2980414"/>
            <a:ext cx="3553375" cy="10311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46429FB-578D-6C1A-4E36-4EE5F5BBFCFC}"/>
              </a:ext>
            </a:extLst>
          </p:cNvPr>
          <p:cNvSpPr txBox="1"/>
          <p:nvPr/>
        </p:nvSpPr>
        <p:spPr>
          <a:xfrm>
            <a:off x="6686551" y="5395743"/>
            <a:ext cx="3914774"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Click ‘Browse’ to find and upload the CSV file of bioactivity data</a:t>
            </a:r>
          </a:p>
        </p:txBody>
      </p:sp>
    </p:spTree>
    <p:extLst>
      <p:ext uri="{BB962C8B-B14F-4D97-AF65-F5344CB8AC3E}">
        <p14:creationId xmlns:p14="http://schemas.microsoft.com/office/powerpoint/2010/main" val="3454672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8F687-8156-27C3-D82F-DB53539E68EB}"/>
            </a:ext>
          </a:extLst>
        </p:cNvPr>
        <p:cNvGrpSpPr/>
        <p:nvPr/>
      </p:nvGrpSpPr>
      <p:grpSpPr>
        <a:xfrm>
          <a:off x="0" y="0"/>
          <a:ext cx="0" cy="0"/>
          <a:chOff x="0" y="0"/>
          <a:chExt cx="0" cy="0"/>
        </a:xfrm>
      </p:grpSpPr>
      <p:pic>
        <p:nvPicPr>
          <p:cNvPr id="19" name="Picture 18" descr="Graphical user interface, text, application, chat or text message, email&#10;&#10;AI-generated content may be incorrect.">
            <a:extLst>
              <a:ext uri="{FF2B5EF4-FFF2-40B4-BE49-F238E27FC236}">
                <a16:creationId xmlns:a16="http://schemas.microsoft.com/office/drawing/2014/main" id="{211F3CD9-19FD-22E4-EDC0-63F677C8F978}"/>
              </a:ext>
            </a:extLst>
          </p:cNvPr>
          <p:cNvPicPr>
            <a:picLocks noChangeAspect="1"/>
          </p:cNvPicPr>
          <p:nvPr/>
        </p:nvPicPr>
        <p:blipFill>
          <a:blip r:embed="rId2"/>
          <a:stretch>
            <a:fillRect/>
          </a:stretch>
        </p:blipFill>
        <p:spPr>
          <a:xfrm>
            <a:off x="925503" y="4511558"/>
            <a:ext cx="3520745" cy="1120237"/>
          </a:xfrm>
          <a:prstGeom prst="rect">
            <a:avLst/>
          </a:prstGeom>
          <a:ln>
            <a:solidFill>
              <a:schemeClr val="bg1">
                <a:lumMod val="85000"/>
              </a:schemeClr>
            </a:solidFill>
          </a:ln>
        </p:spPr>
      </p:pic>
      <p:sp>
        <p:nvSpPr>
          <p:cNvPr id="2" name="Title 1">
            <a:extLst>
              <a:ext uri="{FF2B5EF4-FFF2-40B4-BE49-F238E27FC236}">
                <a16:creationId xmlns:a16="http://schemas.microsoft.com/office/drawing/2014/main" id="{9259EF88-BE68-89D8-5384-4174EFA438AE}"/>
              </a:ext>
            </a:extLst>
          </p:cNvPr>
          <p:cNvSpPr>
            <a:spLocks noGrp="1"/>
          </p:cNvSpPr>
          <p:nvPr>
            <p:ph type="title"/>
          </p:nvPr>
        </p:nvSpPr>
        <p:spPr>
          <a:xfrm>
            <a:off x="346877" y="472950"/>
            <a:ext cx="10515600" cy="548640"/>
          </a:xfrm>
        </p:spPr>
        <p:txBody>
          <a:bodyPr>
            <a:normAutofit/>
          </a:bodyPr>
          <a:lstStyle/>
          <a:p>
            <a:r>
              <a:rPr lang="en-US" sz="3200" dirty="0"/>
              <a:t>Uploading a CSV File of Bioactivity Data</a:t>
            </a:r>
          </a:p>
        </p:txBody>
      </p:sp>
      <p:sp>
        <p:nvSpPr>
          <p:cNvPr id="4" name="Date Placeholder 3">
            <a:extLst>
              <a:ext uri="{FF2B5EF4-FFF2-40B4-BE49-F238E27FC236}">
                <a16:creationId xmlns:a16="http://schemas.microsoft.com/office/drawing/2014/main" id="{78A3E41D-2BCD-C74F-6FAA-268828C2164D}"/>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2A55A45-9FAD-F322-6E7F-DC89BE762141}"/>
              </a:ext>
            </a:extLst>
          </p:cNvPr>
          <p:cNvSpPr>
            <a:spLocks noGrp="1"/>
          </p:cNvSpPr>
          <p:nvPr>
            <p:ph type="sldNum" sz="quarter" idx="12"/>
          </p:nvPr>
        </p:nvSpPr>
        <p:spPr/>
        <p:txBody>
          <a:bodyPr/>
          <a:lstStyle/>
          <a:p>
            <a:fld id="{2C451916-448D-084F-871F-01BF4E2B7E7A}" type="slidenum">
              <a:rPr lang="en-US" smtClean="0"/>
              <a:t>14</a:t>
            </a:fld>
            <a:endParaRPr lang="en-US"/>
          </a:p>
        </p:txBody>
      </p:sp>
      <p:sp>
        <p:nvSpPr>
          <p:cNvPr id="6" name="Footer Placeholder 5">
            <a:extLst>
              <a:ext uri="{FF2B5EF4-FFF2-40B4-BE49-F238E27FC236}">
                <a16:creationId xmlns:a16="http://schemas.microsoft.com/office/drawing/2014/main" id="{CC44B3CB-2456-C84E-C4C9-8A3A1830922E}"/>
              </a:ext>
            </a:extLst>
          </p:cNvPr>
          <p:cNvSpPr>
            <a:spLocks noGrp="1"/>
          </p:cNvSpPr>
          <p:nvPr>
            <p:ph type="ftr" sz="quarter" idx="11"/>
          </p:nvPr>
        </p:nvSpPr>
        <p:spPr/>
        <p:txBody>
          <a:bodyPr/>
          <a:lstStyle/>
          <a:p>
            <a:r>
              <a:rPr lang="en-US"/>
              <a:t>Human Foods Program</a:t>
            </a:r>
            <a:endParaRPr lang="en-US" dirty="0"/>
          </a:p>
        </p:txBody>
      </p:sp>
      <p:pic>
        <p:nvPicPr>
          <p:cNvPr id="13" name="Picture 12">
            <a:extLst>
              <a:ext uri="{FF2B5EF4-FFF2-40B4-BE49-F238E27FC236}">
                <a16:creationId xmlns:a16="http://schemas.microsoft.com/office/drawing/2014/main" id="{D0B85648-599D-A30C-27AF-4C0115E90FFF}"/>
              </a:ext>
            </a:extLst>
          </p:cNvPr>
          <p:cNvPicPr>
            <a:picLocks noChangeAspect="1"/>
          </p:cNvPicPr>
          <p:nvPr/>
        </p:nvPicPr>
        <p:blipFill>
          <a:blip r:embed="rId3"/>
          <a:srcRect r="66673" b="56071"/>
          <a:stretch>
            <a:fillRect/>
          </a:stretch>
        </p:blipFill>
        <p:spPr>
          <a:xfrm>
            <a:off x="925503" y="1318122"/>
            <a:ext cx="3720675" cy="2758680"/>
          </a:xfrm>
          <a:prstGeom prst="rect">
            <a:avLst/>
          </a:prstGeom>
          <a:ln>
            <a:solidFill>
              <a:schemeClr val="bg1">
                <a:lumMod val="85000"/>
              </a:schemeClr>
            </a:solidFill>
          </a:ln>
        </p:spPr>
      </p:pic>
      <p:sp>
        <p:nvSpPr>
          <p:cNvPr id="14" name="Rectangle 13">
            <a:extLst>
              <a:ext uri="{FF2B5EF4-FFF2-40B4-BE49-F238E27FC236}">
                <a16:creationId xmlns:a16="http://schemas.microsoft.com/office/drawing/2014/main" id="{B104C3FA-6F4D-D276-151E-89644A77EBC7}"/>
              </a:ext>
            </a:extLst>
          </p:cNvPr>
          <p:cNvSpPr/>
          <p:nvPr/>
        </p:nvSpPr>
        <p:spPr>
          <a:xfrm>
            <a:off x="1114425" y="3362325"/>
            <a:ext cx="122872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292EC1A-F88D-1BD3-CC68-69B293B77A41}"/>
              </a:ext>
            </a:extLst>
          </p:cNvPr>
          <p:cNvCxnSpPr/>
          <p:nvPr/>
        </p:nvCxnSpPr>
        <p:spPr>
          <a:xfrm flipV="1">
            <a:off x="2400300" y="3838575"/>
            <a:ext cx="3581400" cy="876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67F0B6-E59B-5114-56F5-ACD6316DBB43}"/>
              </a:ext>
            </a:extLst>
          </p:cNvPr>
          <p:cNvCxnSpPr>
            <a:cxnSpLocks/>
          </p:cNvCxnSpPr>
          <p:nvPr/>
        </p:nvCxnSpPr>
        <p:spPr>
          <a:xfrm>
            <a:off x="3086104" y="5219700"/>
            <a:ext cx="28003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1066D2-BDE2-5E87-003D-515ECC76EA87}"/>
              </a:ext>
            </a:extLst>
          </p:cNvPr>
          <p:cNvCxnSpPr>
            <a:cxnSpLocks/>
          </p:cNvCxnSpPr>
          <p:nvPr/>
        </p:nvCxnSpPr>
        <p:spPr>
          <a:xfrm>
            <a:off x="1714504" y="3658329"/>
            <a:ext cx="0" cy="822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 application, table, Excel&#10;&#10;AI-generated content may be incorrect.">
            <a:extLst>
              <a:ext uri="{FF2B5EF4-FFF2-40B4-BE49-F238E27FC236}">
                <a16:creationId xmlns:a16="http://schemas.microsoft.com/office/drawing/2014/main" id="{0B7FBD76-C35E-5078-6546-6F57AE1D4108}"/>
              </a:ext>
            </a:extLst>
          </p:cNvPr>
          <p:cNvPicPr>
            <a:picLocks noChangeAspect="1"/>
          </p:cNvPicPr>
          <p:nvPr/>
        </p:nvPicPr>
        <p:blipFill>
          <a:blip r:embed="rId4"/>
          <a:srcRect t="50105" b="9324"/>
          <a:stretch>
            <a:fillRect/>
          </a:stretch>
        </p:blipFill>
        <p:spPr>
          <a:xfrm>
            <a:off x="6081711" y="4256580"/>
            <a:ext cx="5457825" cy="1824404"/>
          </a:xfrm>
          <a:prstGeom prst="rect">
            <a:avLst/>
          </a:prstGeom>
          <a:ln>
            <a:solidFill>
              <a:schemeClr val="bg1">
                <a:lumMod val="85000"/>
              </a:schemeClr>
            </a:solidFill>
          </a:ln>
        </p:spPr>
      </p:pic>
      <p:pic>
        <p:nvPicPr>
          <p:cNvPr id="15" name="Picture 14" descr="Text, letter&#10;&#10;AI-generated content may be incorrect.">
            <a:extLst>
              <a:ext uri="{FF2B5EF4-FFF2-40B4-BE49-F238E27FC236}">
                <a16:creationId xmlns:a16="http://schemas.microsoft.com/office/drawing/2014/main" id="{89468D0E-D1B2-E610-C68A-C98A6D41A1A4}"/>
              </a:ext>
            </a:extLst>
          </p:cNvPr>
          <p:cNvPicPr>
            <a:picLocks noChangeAspect="1"/>
          </p:cNvPicPr>
          <p:nvPr/>
        </p:nvPicPr>
        <p:blipFill>
          <a:blip r:embed="rId5"/>
          <a:stretch>
            <a:fillRect/>
          </a:stretch>
        </p:blipFill>
        <p:spPr>
          <a:xfrm>
            <a:off x="6081711" y="1363112"/>
            <a:ext cx="5457825" cy="2763750"/>
          </a:xfrm>
          <a:prstGeom prst="rect">
            <a:avLst/>
          </a:prstGeom>
          <a:ln>
            <a:solidFill>
              <a:schemeClr val="bg1">
                <a:lumMod val="85000"/>
              </a:schemeClr>
            </a:solidFill>
          </a:ln>
        </p:spPr>
      </p:pic>
    </p:spTree>
    <p:extLst>
      <p:ext uri="{BB962C8B-B14F-4D97-AF65-F5344CB8AC3E}">
        <p14:creationId xmlns:p14="http://schemas.microsoft.com/office/powerpoint/2010/main" val="1164188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3DBD6-1610-9B18-E211-A2734EA8E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27565E-E562-F01B-AF05-61C4122CBFD5}"/>
              </a:ext>
            </a:extLst>
          </p:cNvPr>
          <p:cNvSpPr>
            <a:spLocks noGrp="1"/>
          </p:cNvSpPr>
          <p:nvPr>
            <p:ph type="title"/>
          </p:nvPr>
        </p:nvSpPr>
        <p:spPr>
          <a:xfrm>
            <a:off x="346877" y="472950"/>
            <a:ext cx="10515600" cy="548640"/>
          </a:xfrm>
        </p:spPr>
        <p:txBody>
          <a:bodyPr>
            <a:normAutofit/>
          </a:bodyPr>
          <a:lstStyle/>
          <a:p>
            <a:r>
              <a:rPr lang="en-US" sz="3200" dirty="0"/>
              <a:t>Uploading a CSV File of Bioactivity Data</a:t>
            </a:r>
          </a:p>
        </p:txBody>
      </p:sp>
      <p:sp>
        <p:nvSpPr>
          <p:cNvPr id="4" name="Date Placeholder 3">
            <a:extLst>
              <a:ext uri="{FF2B5EF4-FFF2-40B4-BE49-F238E27FC236}">
                <a16:creationId xmlns:a16="http://schemas.microsoft.com/office/drawing/2014/main" id="{FE252DBE-73EE-2B80-1EA5-E13CBF5BF666}"/>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965B2130-D1F0-9D74-81D7-06F7F5CF3091}"/>
              </a:ext>
            </a:extLst>
          </p:cNvPr>
          <p:cNvSpPr>
            <a:spLocks noGrp="1"/>
          </p:cNvSpPr>
          <p:nvPr>
            <p:ph type="sldNum" sz="quarter" idx="12"/>
          </p:nvPr>
        </p:nvSpPr>
        <p:spPr/>
        <p:txBody>
          <a:bodyPr/>
          <a:lstStyle/>
          <a:p>
            <a:fld id="{2C451916-448D-084F-871F-01BF4E2B7E7A}" type="slidenum">
              <a:rPr lang="en-US" smtClean="0"/>
              <a:t>15</a:t>
            </a:fld>
            <a:endParaRPr lang="en-US"/>
          </a:p>
        </p:txBody>
      </p:sp>
      <p:sp>
        <p:nvSpPr>
          <p:cNvPr id="6" name="Footer Placeholder 5">
            <a:extLst>
              <a:ext uri="{FF2B5EF4-FFF2-40B4-BE49-F238E27FC236}">
                <a16:creationId xmlns:a16="http://schemas.microsoft.com/office/drawing/2014/main" id="{162F2D37-E094-CE36-12FB-9FD310BED573}"/>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CF454E0A-7F30-DBD0-2777-B61A35B77AEC}"/>
              </a:ext>
            </a:extLst>
          </p:cNvPr>
          <p:cNvSpPr txBox="1"/>
          <p:nvPr/>
        </p:nvSpPr>
        <p:spPr>
          <a:xfrm>
            <a:off x="561975" y="1401682"/>
            <a:ext cx="1106805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Copy and paste the SampleBioactivityData.csv file into the location of choice and rename as desired.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Leave the column headers as is. Delete the entries in all other rows.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each chemical name that you will be simulating and their corresponding CAS numbers. These identifiers MUST match the names and CAS numbers from the preloaded list or uploaded chemical data.</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the in vitro bioactive concentration (in </a:t>
            </a:r>
            <a:r>
              <a:rPr lang="en-US" dirty="0" err="1">
                <a:latin typeface="Arial" panose="020B0604020202020204" pitchFamily="34" charset="0"/>
                <a:cs typeface="Arial" panose="020B0604020202020204" pitchFamily="34" charset="0"/>
              </a:rPr>
              <a:t>uM</a:t>
            </a:r>
            <a:r>
              <a:rPr lang="en-US" dirty="0">
                <a:latin typeface="Arial" panose="020B0604020202020204" pitchFamily="34" charset="0"/>
                <a:cs typeface="Arial" panose="020B0604020202020204" pitchFamily="34" charset="0"/>
              </a:rPr>
              <a:t> units) for each compound. Only one bioactive concentration per compound is permitted.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Save the CSV file.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Upload CSV file to ToCS interface.</a:t>
            </a:r>
          </a:p>
        </p:txBody>
      </p:sp>
      <p:pic>
        <p:nvPicPr>
          <p:cNvPr id="7" name="Picture 6" descr="Graphical user interface, application, table, Excel&#10;&#10;AI-generated content may be incorrect.">
            <a:extLst>
              <a:ext uri="{FF2B5EF4-FFF2-40B4-BE49-F238E27FC236}">
                <a16:creationId xmlns:a16="http://schemas.microsoft.com/office/drawing/2014/main" id="{07776F10-D700-8244-F2E6-7231377D3E52}"/>
              </a:ext>
            </a:extLst>
          </p:cNvPr>
          <p:cNvPicPr>
            <a:picLocks noChangeAspect="1"/>
          </p:cNvPicPr>
          <p:nvPr/>
        </p:nvPicPr>
        <p:blipFill>
          <a:blip r:embed="rId2"/>
          <a:srcRect t="50105" b="9324"/>
          <a:stretch>
            <a:fillRect/>
          </a:stretch>
        </p:blipFill>
        <p:spPr>
          <a:xfrm>
            <a:off x="5328452" y="3895234"/>
            <a:ext cx="6225373" cy="2080975"/>
          </a:xfrm>
          <a:prstGeom prst="rect">
            <a:avLst/>
          </a:prstGeom>
          <a:ln>
            <a:solidFill>
              <a:schemeClr val="bg1">
                <a:lumMod val="85000"/>
              </a:schemeClr>
            </a:solidFill>
          </a:ln>
        </p:spPr>
      </p:pic>
    </p:spTree>
    <p:extLst>
      <p:ext uri="{BB962C8B-B14F-4D97-AF65-F5344CB8AC3E}">
        <p14:creationId xmlns:p14="http://schemas.microsoft.com/office/powerpoint/2010/main" val="174637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129BB-5251-E492-3744-92205A8F2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345D6-491E-6533-810C-AB27C55D0B18}"/>
              </a:ext>
            </a:extLst>
          </p:cNvPr>
          <p:cNvSpPr>
            <a:spLocks noGrp="1"/>
          </p:cNvSpPr>
          <p:nvPr>
            <p:ph type="title"/>
          </p:nvPr>
        </p:nvSpPr>
        <p:spPr>
          <a:xfrm>
            <a:off x="346877" y="586934"/>
            <a:ext cx="10515600" cy="548640"/>
          </a:xfrm>
        </p:spPr>
        <p:txBody>
          <a:bodyPr>
            <a:normAutofit/>
          </a:bodyPr>
          <a:lstStyle/>
          <a:p>
            <a:r>
              <a:rPr lang="en-US" sz="3200" dirty="0"/>
              <a:t>In Vivo Exposure Data (Optional)</a:t>
            </a:r>
          </a:p>
        </p:txBody>
      </p:sp>
      <p:sp>
        <p:nvSpPr>
          <p:cNvPr id="4" name="Date Placeholder 3">
            <a:extLst>
              <a:ext uri="{FF2B5EF4-FFF2-40B4-BE49-F238E27FC236}">
                <a16:creationId xmlns:a16="http://schemas.microsoft.com/office/drawing/2014/main" id="{AD953243-4DAF-E713-A96B-E74882962E87}"/>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98DAB8F0-EFC3-2040-FFA4-63BEC7409E29}"/>
              </a:ext>
            </a:extLst>
          </p:cNvPr>
          <p:cNvSpPr>
            <a:spLocks noGrp="1"/>
          </p:cNvSpPr>
          <p:nvPr>
            <p:ph type="sldNum" sz="quarter" idx="12"/>
          </p:nvPr>
        </p:nvSpPr>
        <p:spPr/>
        <p:txBody>
          <a:bodyPr/>
          <a:lstStyle/>
          <a:p>
            <a:fld id="{2C451916-448D-084F-871F-01BF4E2B7E7A}" type="slidenum">
              <a:rPr lang="en-US" smtClean="0"/>
              <a:t>16</a:t>
            </a:fld>
            <a:endParaRPr lang="en-US"/>
          </a:p>
        </p:txBody>
      </p:sp>
      <p:sp>
        <p:nvSpPr>
          <p:cNvPr id="6" name="Footer Placeholder 5">
            <a:extLst>
              <a:ext uri="{FF2B5EF4-FFF2-40B4-BE49-F238E27FC236}">
                <a16:creationId xmlns:a16="http://schemas.microsoft.com/office/drawing/2014/main" id="{846DA0AF-C969-BC5A-B52D-E0D0F30C5897}"/>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1D5E3945-CD68-916D-8B69-525B7D5E600A}"/>
              </a:ext>
            </a:extLst>
          </p:cNvPr>
          <p:cNvSpPr txBox="1"/>
          <p:nvPr/>
        </p:nvSpPr>
        <p:spPr>
          <a:xfrm>
            <a:off x="501445" y="1489812"/>
            <a:ext cx="10513456" cy="3785652"/>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Needed to compute the bioactivity exposure ratio (BER)</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Data could be retrieved from:</a:t>
            </a:r>
          </a:p>
          <a:p>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EPA’s CompTox Dashboard (https://comptox.epa.gov/dashboard)</a:t>
            </a:r>
          </a:p>
          <a:p>
            <a:pPr lvl="1"/>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NTP’s ICE platform (https://ice.ntp.niehs.nih.gov/)</a:t>
            </a:r>
          </a:p>
          <a:p>
            <a:pPr lvl="1"/>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FDA’s Cumulative Estimated Daily Intake (CEDI) public database</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(https://www.hfpappexternal.fda.gov/scripts/fdcc/index.cfm?set=CEDI)</a:t>
            </a:r>
          </a:p>
        </p:txBody>
      </p:sp>
    </p:spTree>
    <p:extLst>
      <p:ext uri="{BB962C8B-B14F-4D97-AF65-F5344CB8AC3E}">
        <p14:creationId xmlns:p14="http://schemas.microsoft.com/office/powerpoint/2010/main" val="651610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393E7-C5E9-157B-FF33-5F9B6F5DB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6DBF4-D116-6A05-71FE-66129E92E01D}"/>
              </a:ext>
            </a:extLst>
          </p:cNvPr>
          <p:cNvSpPr>
            <a:spLocks noGrp="1"/>
          </p:cNvSpPr>
          <p:nvPr>
            <p:ph type="title"/>
          </p:nvPr>
        </p:nvSpPr>
        <p:spPr>
          <a:xfrm>
            <a:off x="346877" y="472950"/>
            <a:ext cx="10515600" cy="548640"/>
          </a:xfrm>
        </p:spPr>
        <p:txBody>
          <a:bodyPr>
            <a:normAutofit/>
          </a:bodyPr>
          <a:lstStyle/>
          <a:p>
            <a:r>
              <a:rPr lang="en-US" sz="3200" dirty="0"/>
              <a:t>Exposure Data: EPA CompTox Dashboard</a:t>
            </a:r>
          </a:p>
        </p:txBody>
      </p:sp>
      <p:sp>
        <p:nvSpPr>
          <p:cNvPr id="4" name="Date Placeholder 3">
            <a:extLst>
              <a:ext uri="{FF2B5EF4-FFF2-40B4-BE49-F238E27FC236}">
                <a16:creationId xmlns:a16="http://schemas.microsoft.com/office/drawing/2014/main" id="{3C419F8F-6A76-DD24-7C27-51855D9A4518}"/>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AB02B23A-A30C-4CC4-4B88-1E9A59E16B38}"/>
              </a:ext>
            </a:extLst>
          </p:cNvPr>
          <p:cNvSpPr>
            <a:spLocks noGrp="1"/>
          </p:cNvSpPr>
          <p:nvPr>
            <p:ph type="sldNum" sz="quarter" idx="12"/>
          </p:nvPr>
        </p:nvSpPr>
        <p:spPr/>
        <p:txBody>
          <a:bodyPr/>
          <a:lstStyle/>
          <a:p>
            <a:fld id="{2C451916-448D-084F-871F-01BF4E2B7E7A}" type="slidenum">
              <a:rPr lang="en-US" smtClean="0"/>
              <a:t>17</a:t>
            </a:fld>
            <a:endParaRPr lang="en-US"/>
          </a:p>
        </p:txBody>
      </p:sp>
      <p:sp>
        <p:nvSpPr>
          <p:cNvPr id="6" name="Footer Placeholder 5">
            <a:extLst>
              <a:ext uri="{FF2B5EF4-FFF2-40B4-BE49-F238E27FC236}">
                <a16:creationId xmlns:a16="http://schemas.microsoft.com/office/drawing/2014/main" id="{64C06244-4D7E-7388-622F-E9EDACA2EA5A}"/>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5611A744-3481-650E-4383-BF149DAC89B7}"/>
              </a:ext>
            </a:extLst>
          </p:cNvPr>
          <p:cNvSpPr txBox="1"/>
          <p:nvPr/>
        </p:nvSpPr>
        <p:spPr>
          <a:xfrm>
            <a:off x="7789017" y="1702066"/>
            <a:ext cx="4241867" cy="1200329"/>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National Health and </a:t>
            </a:r>
          </a:p>
          <a:p>
            <a:r>
              <a:rPr lang="en-US" sz="2400" dirty="0">
                <a:latin typeface="Arial" panose="020B0604020202020204" pitchFamily="34" charset="0"/>
                <a:cs typeface="Arial" panose="020B0604020202020204" pitchFamily="34" charset="0"/>
              </a:rPr>
              <a:t>Nutrition Examination Survey </a:t>
            </a:r>
          </a:p>
          <a:p>
            <a:r>
              <a:rPr lang="en-US" sz="2400" dirty="0">
                <a:latin typeface="Arial" panose="020B0604020202020204" pitchFamily="34" charset="0"/>
                <a:cs typeface="Arial" panose="020B0604020202020204" pitchFamily="34" charset="0"/>
              </a:rPr>
              <a:t>(NHANES) Data</a:t>
            </a:r>
          </a:p>
        </p:txBody>
      </p:sp>
      <p:sp>
        <p:nvSpPr>
          <p:cNvPr id="7" name="TextBox 6">
            <a:extLst>
              <a:ext uri="{FF2B5EF4-FFF2-40B4-BE49-F238E27FC236}">
                <a16:creationId xmlns:a16="http://schemas.microsoft.com/office/drawing/2014/main" id="{712213D9-9FE7-B2F9-9AD7-A2E82457C62B}"/>
              </a:ext>
            </a:extLst>
          </p:cNvPr>
          <p:cNvSpPr txBox="1"/>
          <p:nvPr/>
        </p:nvSpPr>
        <p:spPr>
          <a:xfrm>
            <a:off x="1440507" y="4726487"/>
            <a:ext cx="3470822" cy="830997"/>
          </a:xfrm>
          <a:prstGeom prst="rect">
            <a:avLst/>
          </a:prstGeom>
          <a:noFill/>
        </p:spPr>
        <p:txBody>
          <a:bodyPr wrap="none" rtlCol="0">
            <a:spAutoFit/>
          </a:bodyPr>
          <a:lstStyle/>
          <a:p>
            <a:pPr algn="r"/>
            <a:r>
              <a:rPr lang="en-US" sz="2400" dirty="0">
                <a:latin typeface="Arial" panose="020B0604020202020204" pitchFamily="34" charset="0"/>
                <a:cs typeface="Arial" panose="020B0604020202020204" pitchFamily="34" charset="0"/>
              </a:rPr>
              <a:t>In Silico Predicted Data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(EPA Models)</a:t>
            </a:r>
          </a:p>
        </p:txBody>
      </p:sp>
      <p:pic>
        <p:nvPicPr>
          <p:cNvPr id="9" name="Picture 8" descr="Graphical user interface, application&#10;&#10;AI-generated content may be incorrect.">
            <a:extLst>
              <a:ext uri="{FF2B5EF4-FFF2-40B4-BE49-F238E27FC236}">
                <a16:creationId xmlns:a16="http://schemas.microsoft.com/office/drawing/2014/main" id="{2C852FB5-9483-632B-06FE-8A325015C3A7}"/>
              </a:ext>
            </a:extLst>
          </p:cNvPr>
          <p:cNvPicPr>
            <a:picLocks noChangeAspect="1"/>
          </p:cNvPicPr>
          <p:nvPr/>
        </p:nvPicPr>
        <p:blipFill>
          <a:blip r:embed="rId2"/>
          <a:srcRect r="12009"/>
          <a:stretch>
            <a:fillRect/>
          </a:stretch>
        </p:blipFill>
        <p:spPr>
          <a:xfrm>
            <a:off x="6041796" y="3531348"/>
            <a:ext cx="5807300" cy="3043105"/>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7746B11D-182B-1F89-8C96-48D4E9A6DDD5}"/>
              </a:ext>
            </a:extLst>
          </p:cNvPr>
          <p:cNvPicPr>
            <a:picLocks noChangeAspect="1"/>
          </p:cNvPicPr>
          <p:nvPr/>
        </p:nvPicPr>
        <p:blipFill>
          <a:blip r:embed="rId3"/>
          <a:srcRect r="10549"/>
          <a:stretch>
            <a:fillRect/>
          </a:stretch>
        </p:blipFill>
        <p:spPr>
          <a:xfrm>
            <a:off x="342904" y="1198457"/>
            <a:ext cx="5581070" cy="2906615"/>
          </a:xfrm>
          <a:prstGeom prst="rect">
            <a:avLst/>
          </a:prstGeom>
          <a:ln>
            <a:solidFill>
              <a:schemeClr val="bg1">
                <a:lumMod val="85000"/>
              </a:schemeClr>
            </a:solidFill>
          </a:ln>
        </p:spPr>
      </p:pic>
      <p:cxnSp>
        <p:nvCxnSpPr>
          <p:cNvPr id="15" name="Straight Arrow Connector 14">
            <a:extLst>
              <a:ext uri="{FF2B5EF4-FFF2-40B4-BE49-F238E27FC236}">
                <a16:creationId xmlns:a16="http://schemas.microsoft.com/office/drawing/2014/main" id="{078E7256-3E82-74C7-7D8A-4972D82D6C1D}"/>
              </a:ext>
            </a:extLst>
          </p:cNvPr>
          <p:cNvCxnSpPr>
            <a:cxnSpLocks/>
            <a:stCxn id="3" idx="1"/>
          </p:cNvCxnSpPr>
          <p:nvPr/>
        </p:nvCxnSpPr>
        <p:spPr>
          <a:xfrm flipH="1">
            <a:off x="6041796" y="2302231"/>
            <a:ext cx="17472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148E4F-2422-F7B8-6240-E2B312B872FE}"/>
              </a:ext>
            </a:extLst>
          </p:cNvPr>
          <p:cNvCxnSpPr>
            <a:cxnSpLocks/>
          </p:cNvCxnSpPr>
          <p:nvPr/>
        </p:nvCxnSpPr>
        <p:spPr>
          <a:xfrm>
            <a:off x="4911329" y="5141986"/>
            <a:ext cx="10126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537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29C26-CCFA-6C3C-9B2A-C8A8CBB99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2DB7E-423A-14BF-460C-47A83FE128F7}"/>
              </a:ext>
            </a:extLst>
          </p:cNvPr>
          <p:cNvSpPr>
            <a:spLocks noGrp="1"/>
          </p:cNvSpPr>
          <p:nvPr>
            <p:ph type="title"/>
          </p:nvPr>
        </p:nvSpPr>
        <p:spPr>
          <a:xfrm>
            <a:off x="346877" y="472950"/>
            <a:ext cx="10515600" cy="548640"/>
          </a:xfrm>
        </p:spPr>
        <p:txBody>
          <a:bodyPr>
            <a:normAutofit/>
          </a:bodyPr>
          <a:lstStyle/>
          <a:p>
            <a:r>
              <a:rPr lang="en-US" sz="3200" dirty="0"/>
              <a:t>Exposure Data: NTP ICE Platform</a:t>
            </a:r>
          </a:p>
        </p:txBody>
      </p:sp>
      <p:sp>
        <p:nvSpPr>
          <p:cNvPr id="4" name="Date Placeholder 3">
            <a:extLst>
              <a:ext uri="{FF2B5EF4-FFF2-40B4-BE49-F238E27FC236}">
                <a16:creationId xmlns:a16="http://schemas.microsoft.com/office/drawing/2014/main" id="{BCDAEC02-8F87-6880-4D6C-FB7F982153D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007CDBE-F4FC-5043-6D92-7DEAD832700C}"/>
              </a:ext>
            </a:extLst>
          </p:cNvPr>
          <p:cNvSpPr>
            <a:spLocks noGrp="1"/>
          </p:cNvSpPr>
          <p:nvPr>
            <p:ph type="sldNum" sz="quarter" idx="12"/>
          </p:nvPr>
        </p:nvSpPr>
        <p:spPr/>
        <p:txBody>
          <a:bodyPr/>
          <a:lstStyle/>
          <a:p>
            <a:fld id="{2C451916-448D-084F-871F-01BF4E2B7E7A}" type="slidenum">
              <a:rPr lang="en-US" smtClean="0"/>
              <a:t>18</a:t>
            </a:fld>
            <a:endParaRPr lang="en-US"/>
          </a:p>
        </p:txBody>
      </p:sp>
      <p:sp>
        <p:nvSpPr>
          <p:cNvPr id="6" name="Footer Placeholder 5">
            <a:extLst>
              <a:ext uri="{FF2B5EF4-FFF2-40B4-BE49-F238E27FC236}">
                <a16:creationId xmlns:a16="http://schemas.microsoft.com/office/drawing/2014/main" id="{A7DCF049-58A6-6D30-85A8-B66A74870AB9}"/>
              </a:ext>
            </a:extLst>
          </p:cNvPr>
          <p:cNvSpPr>
            <a:spLocks noGrp="1"/>
          </p:cNvSpPr>
          <p:nvPr>
            <p:ph type="ftr" sz="quarter" idx="11"/>
          </p:nvPr>
        </p:nvSpPr>
        <p:spPr/>
        <p:txBody>
          <a:bodyPr/>
          <a:lstStyle/>
          <a:p>
            <a:r>
              <a:rPr lang="en-US"/>
              <a:t>Human Foods Program</a:t>
            </a:r>
            <a:endParaRPr lang="en-US" dirty="0"/>
          </a:p>
        </p:txBody>
      </p:sp>
      <p:pic>
        <p:nvPicPr>
          <p:cNvPr id="10" name="Picture 9" descr="Graphical user interface, text, application, email&#10;&#10;AI-generated content may be incorrect.">
            <a:extLst>
              <a:ext uri="{FF2B5EF4-FFF2-40B4-BE49-F238E27FC236}">
                <a16:creationId xmlns:a16="http://schemas.microsoft.com/office/drawing/2014/main" id="{9CFB7A33-07E8-6EC6-0989-238DE749ABB7}"/>
              </a:ext>
            </a:extLst>
          </p:cNvPr>
          <p:cNvPicPr>
            <a:picLocks noChangeAspect="1"/>
          </p:cNvPicPr>
          <p:nvPr/>
        </p:nvPicPr>
        <p:blipFill>
          <a:blip r:embed="rId2"/>
          <a:srcRect b="11477"/>
          <a:stretch>
            <a:fillRect/>
          </a:stretch>
        </p:blipFill>
        <p:spPr>
          <a:xfrm>
            <a:off x="3591121" y="4148817"/>
            <a:ext cx="4612260" cy="2236233"/>
          </a:xfrm>
          <a:prstGeom prst="rect">
            <a:avLst/>
          </a:prstGeom>
          <a:ln>
            <a:solidFill>
              <a:schemeClr val="bg1">
                <a:lumMod val="85000"/>
              </a:schemeClr>
            </a:solidFill>
          </a:ln>
        </p:spPr>
      </p:pic>
      <p:pic>
        <p:nvPicPr>
          <p:cNvPr id="16" name="Picture 15" descr="Graphical user interface, text, application&#10;&#10;AI-generated content may be incorrect.">
            <a:extLst>
              <a:ext uri="{FF2B5EF4-FFF2-40B4-BE49-F238E27FC236}">
                <a16:creationId xmlns:a16="http://schemas.microsoft.com/office/drawing/2014/main" id="{B7561320-739B-71B3-17F9-EDE691B34959}"/>
              </a:ext>
            </a:extLst>
          </p:cNvPr>
          <p:cNvPicPr>
            <a:picLocks noChangeAspect="1"/>
          </p:cNvPicPr>
          <p:nvPr/>
        </p:nvPicPr>
        <p:blipFill>
          <a:blip r:embed="rId3"/>
          <a:stretch>
            <a:fillRect/>
          </a:stretch>
        </p:blipFill>
        <p:spPr>
          <a:xfrm>
            <a:off x="8900927" y="2255945"/>
            <a:ext cx="3058059" cy="3102263"/>
          </a:xfrm>
          <a:prstGeom prst="rect">
            <a:avLst/>
          </a:prstGeom>
          <a:ln>
            <a:solidFill>
              <a:schemeClr val="bg1">
                <a:lumMod val="85000"/>
              </a:schemeClr>
            </a:solidFill>
          </a:ln>
        </p:spPr>
      </p:pic>
      <p:pic>
        <p:nvPicPr>
          <p:cNvPr id="19" name="Picture 18" descr="Graphical user interface, application&#10;&#10;AI-generated content may be incorrect.">
            <a:extLst>
              <a:ext uri="{FF2B5EF4-FFF2-40B4-BE49-F238E27FC236}">
                <a16:creationId xmlns:a16="http://schemas.microsoft.com/office/drawing/2014/main" id="{F088F769-D041-0B0C-F62B-87635E2F351B}"/>
              </a:ext>
            </a:extLst>
          </p:cNvPr>
          <p:cNvPicPr>
            <a:picLocks noChangeAspect="1"/>
          </p:cNvPicPr>
          <p:nvPr/>
        </p:nvPicPr>
        <p:blipFill>
          <a:blip r:embed="rId4"/>
          <a:srcRect b="28852"/>
          <a:stretch>
            <a:fillRect/>
          </a:stretch>
        </p:blipFill>
        <p:spPr>
          <a:xfrm>
            <a:off x="5052488" y="1174382"/>
            <a:ext cx="3603672" cy="2045067"/>
          </a:xfrm>
          <a:prstGeom prst="rect">
            <a:avLst/>
          </a:prstGeom>
          <a:ln>
            <a:solidFill>
              <a:schemeClr val="bg1">
                <a:lumMod val="85000"/>
              </a:schemeClr>
            </a:solidFill>
          </a:ln>
        </p:spPr>
      </p:pic>
      <p:pic>
        <p:nvPicPr>
          <p:cNvPr id="21" name="Picture 20" descr="Logo, company name&#10;&#10;AI-generated content may be incorrect.">
            <a:extLst>
              <a:ext uri="{FF2B5EF4-FFF2-40B4-BE49-F238E27FC236}">
                <a16:creationId xmlns:a16="http://schemas.microsoft.com/office/drawing/2014/main" id="{2C387293-1042-B78F-D70C-65222CF493A0}"/>
              </a:ext>
            </a:extLst>
          </p:cNvPr>
          <p:cNvPicPr>
            <a:picLocks noChangeAspect="1"/>
          </p:cNvPicPr>
          <p:nvPr/>
        </p:nvPicPr>
        <p:blipFill>
          <a:blip r:embed="rId5"/>
          <a:stretch>
            <a:fillRect/>
          </a:stretch>
        </p:blipFill>
        <p:spPr>
          <a:xfrm>
            <a:off x="233014" y="1759762"/>
            <a:ext cx="4660487" cy="2169210"/>
          </a:xfrm>
          <a:prstGeom prst="rect">
            <a:avLst/>
          </a:prstGeom>
          <a:ln>
            <a:solidFill>
              <a:schemeClr val="bg1">
                <a:lumMod val="85000"/>
              </a:schemeClr>
            </a:solidFill>
          </a:ln>
        </p:spPr>
      </p:pic>
      <p:sp>
        <p:nvSpPr>
          <p:cNvPr id="25" name="Rectangle 24">
            <a:extLst>
              <a:ext uri="{FF2B5EF4-FFF2-40B4-BE49-F238E27FC236}">
                <a16:creationId xmlns:a16="http://schemas.microsoft.com/office/drawing/2014/main" id="{95FE9927-F5F0-03D0-CA0E-A6B57ED56C66}"/>
              </a:ext>
            </a:extLst>
          </p:cNvPr>
          <p:cNvSpPr/>
          <p:nvPr/>
        </p:nvSpPr>
        <p:spPr>
          <a:xfrm>
            <a:off x="233014" y="1878630"/>
            <a:ext cx="1167291" cy="10323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D85E79D-F67F-64BA-9659-15E8A07BE200}"/>
              </a:ext>
            </a:extLst>
          </p:cNvPr>
          <p:cNvSpPr/>
          <p:nvPr/>
        </p:nvSpPr>
        <p:spPr>
          <a:xfrm>
            <a:off x="9729126" y="4514563"/>
            <a:ext cx="508098" cy="2678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7DAF32F-B45F-05AA-63EF-AA8722E6C33F}"/>
              </a:ext>
            </a:extLst>
          </p:cNvPr>
          <p:cNvSpPr/>
          <p:nvPr/>
        </p:nvSpPr>
        <p:spPr>
          <a:xfrm>
            <a:off x="11112689" y="4510599"/>
            <a:ext cx="508098" cy="2678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A060557-8F95-E191-7B1A-0E8B2F926ED9}"/>
              </a:ext>
            </a:extLst>
          </p:cNvPr>
          <p:cNvSpPr/>
          <p:nvPr/>
        </p:nvSpPr>
        <p:spPr>
          <a:xfrm>
            <a:off x="7505699" y="2326425"/>
            <a:ext cx="1145521" cy="7501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9CAEA27E-3740-A5BE-FD7A-BE5E3754C5AC}"/>
              </a:ext>
            </a:extLst>
          </p:cNvPr>
          <p:cNvCxnSpPr>
            <a:cxnSpLocks/>
            <a:stCxn id="21" idx="0"/>
          </p:cNvCxnSpPr>
          <p:nvPr/>
        </p:nvCxnSpPr>
        <p:spPr>
          <a:xfrm rot="5400000" flipH="1" flipV="1">
            <a:off x="3600832" y="400702"/>
            <a:ext cx="321487" cy="239663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F227515-B9F8-FA5B-D025-F88C9127B7BA}"/>
              </a:ext>
            </a:extLst>
          </p:cNvPr>
          <p:cNvCxnSpPr>
            <a:cxnSpLocks/>
          </p:cNvCxnSpPr>
          <p:nvPr/>
        </p:nvCxnSpPr>
        <p:spPr>
          <a:xfrm>
            <a:off x="8651220" y="1590675"/>
            <a:ext cx="1869457" cy="66527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8D80B97-025C-3D65-DE34-5BC736DF7885}"/>
              </a:ext>
            </a:extLst>
          </p:cNvPr>
          <p:cNvCxnSpPr>
            <a:cxnSpLocks/>
            <a:stCxn id="16" idx="2"/>
          </p:cNvCxnSpPr>
          <p:nvPr/>
        </p:nvCxnSpPr>
        <p:spPr>
          <a:xfrm rot="5400000">
            <a:off x="9005176" y="4556413"/>
            <a:ext cx="622987" cy="222657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424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B968-A2A6-E882-0BE8-8A146537D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B2349-FEF6-9A47-07CB-4827A1C7FA6A}"/>
              </a:ext>
            </a:extLst>
          </p:cNvPr>
          <p:cNvSpPr>
            <a:spLocks noGrp="1"/>
          </p:cNvSpPr>
          <p:nvPr>
            <p:ph type="title"/>
          </p:nvPr>
        </p:nvSpPr>
        <p:spPr>
          <a:xfrm>
            <a:off x="346877" y="472950"/>
            <a:ext cx="10515600" cy="548640"/>
          </a:xfrm>
        </p:spPr>
        <p:txBody>
          <a:bodyPr>
            <a:normAutofit/>
          </a:bodyPr>
          <a:lstStyle/>
          <a:p>
            <a:r>
              <a:rPr lang="en-US" sz="3200" dirty="0"/>
              <a:t>Exposure Data: FDA CEDI Database</a:t>
            </a:r>
          </a:p>
        </p:txBody>
      </p:sp>
      <p:sp>
        <p:nvSpPr>
          <p:cNvPr id="4" name="Date Placeholder 3">
            <a:extLst>
              <a:ext uri="{FF2B5EF4-FFF2-40B4-BE49-F238E27FC236}">
                <a16:creationId xmlns:a16="http://schemas.microsoft.com/office/drawing/2014/main" id="{2DDEEE36-6B1F-FF66-F536-4B52F30D87F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56B57A84-DC7A-8458-356F-E0BD38A22EDA}"/>
              </a:ext>
            </a:extLst>
          </p:cNvPr>
          <p:cNvSpPr>
            <a:spLocks noGrp="1"/>
          </p:cNvSpPr>
          <p:nvPr>
            <p:ph type="sldNum" sz="quarter" idx="12"/>
          </p:nvPr>
        </p:nvSpPr>
        <p:spPr/>
        <p:txBody>
          <a:bodyPr/>
          <a:lstStyle/>
          <a:p>
            <a:fld id="{2C451916-448D-084F-871F-01BF4E2B7E7A}" type="slidenum">
              <a:rPr lang="en-US" smtClean="0"/>
              <a:t>19</a:t>
            </a:fld>
            <a:endParaRPr lang="en-US"/>
          </a:p>
        </p:txBody>
      </p:sp>
      <p:sp>
        <p:nvSpPr>
          <p:cNvPr id="6" name="Footer Placeholder 5">
            <a:extLst>
              <a:ext uri="{FF2B5EF4-FFF2-40B4-BE49-F238E27FC236}">
                <a16:creationId xmlns:a16="http://schemas.microsoft.com/office/drawing/2014/main" id="{5DBF21E7-32BD-25A6-4EF5-64CD28BBF317}"/>
              </a:ext>
            </a:extLst>
          </p:cNvPr>
          <p:cNvSpPr>
            <a:spLocks noGrp="1"/>
          </p:cNvSpPr>
          <p:nvPr>
            <p:ph type="ftr" sz="quarter" idx="11"/>
          </p:nvPr>
        </p:nvSpPr>
        <p:spPr/>
        <p:txBody>
          <a:bodyPr/>
          <a:lstStyle/>
          <a:p>
            <a:r>
              <a:rPr lang="en-US"/>
              <a:t>Human Foods Program</a:t>
            </a:r>
            <a:endParaRPr lang="en-US" dirty="0"/>
          </a:p>
        </p:txBody>
      </p:sp>
      <p:pic>
        <p:nvPicPr>
          <p:cNvPr id="9" name="Picture 8" descr="Graphical user interface&#10;&#10;AI-generated content may be incorrect.">
            <a:extLst>
              <a:ext uri="{FF2B5EF4-FFF2-40B4-BE49-F238E27FC236}">
                <a16:creationId xmlns:a16="http://schemas.microsoft.com/office/drawing/2014/main" id="{99B3954F-FFC2-15FB-491D-E35AE1F84455}"/>
              </a:ext>
            </a:extLst>
          </p:cNvPr>
          <p:cNvPicPr>
            <a:picLocks noChangeAspect="1"/>
          </p:cNvPicPr>
          <p:nvPr/>
        </p:nvPicPr>
        <p:blipFill>
          <a:blip r:embed="rId2"/>
          <a:stretch>
            <a:fillRect/>
          </a:stretch>
        </p:blipFill>
        <p:spPr>
          <a:xfrm>
            <a:off x="6146824" y="1943966"/>
            <a:ext cx="5707717" cy="4097033"/>
          </a:xfrm>
          <a:prstGeom prst="rect">
            <a:avLst/>
          </a:prstGeom>
          <a:ln>
            <a:solidFill>
              <a:schemeClr val="bg1">
                <a:lumMod val="85000"/>
              </a:schemeClr>
            </a:solidFill>
          </a:ln>
        </p:spPr>
      </p:pic>
      <p:pic>
        <p:nvPicPr>
          <p:cNvPr id="11" name="Picture 10" descr="Graphical user interface, text, application&#10;&#10;AI-generated content may be incorrect.">
            <a:extLst>
              <a:ext uri="{FF2B5EF4-FFF2-40B4-BE49-F238E27FC236}">
                <a16:creationId xmlns:a16="http://schemas.microsoft.com/office/drawing/2014/main" id="{7D32F7E9-7E9C-D2C9-8E77-96A88CB13A72}"/>
              </a:ext>
            </a:extLst>
          </p:cNvPr>
          <p:cNvPicPr>
            <a:picLocks noChangeAspect="1"/>
          </p:cNvPicPr>
          <p:nvPr/>
        </p:nvPicPr>
        <p:blipFill>
          <a:blip r:embed="rId3"/>
          <a:stretch>
            <a:fillRect/>
          </a:stretch>
        </p:blipFill>
        <p:spPr>
          <a:xfrm>
            <a:off x="232246" y="1943966"/>
            <a:ext cx="5780558" cy="4097033"/>
          </a:xfrm>
          <a:prstGeom prst="rect">
            <a:avLst/>
          </a:prstGeom>
          <a:ln>
            <a:solidFill>
              <a:schemeClr val="bg1">
                <a:lumMod val="85000"/>
              </a:schemeClr>
            </a:solidFill>
          </a:ln>
        </p:spPr>
      </p:pic>
      <p:sp>
        <p:nvSpPr>
          <p:cNvPr id="12" name="TextBox 11">
            <a:extLst>
              <a:ext uri="{FF2B5EF4-FFF2-40B4-BE49-F238E27FC236}">
                <a16:creationId xmlns:a16="http://schemas.microsoft.com/office/drawing/2014/main" id="{DA277C4A-C57C-C212-D0D4-4B62FBF2DDC3}"/>
              </a:ext>
            </a:extLst>
          </p:cNvPr>
          <p:cNvSpPr txBox="1"/>
          <p:nvPr/>
        </p:nvSpPr>
        <p:spPr>
          <a:xfrm>
            <a:off x="2080306" y="1354240"/>
            <a:ext cx="6655989"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Be careful of units! ToCS needs mg/kg-BW/day.</a:t>
            </a:r>
          </a:p>
        </p:txBody>
      </p:sp>
      <p:cxnSp>
        <p:nvCxnSpPr>
          <p:cNvPr id="14" name="Connector: Elbow 13">
            <a:extLst>
              <a:ext uri="{FF2B5EF4-FFF2-40B4-BE49-F238E27FC236}">
                <a16:creationId xmlns:a16="http://schemas.microsoft.com/office/drawing/2014/main" id="{23F75108-8DC8-AFDA-1D5B-5F49DB59B777}"/>
              </a:ext>
            </a:extLst>
          </p:cNvPr>
          <p:cNvCxnSpPr>
            <a:stCxn id="12" idx="3"/>
          </p:cNvCxnSpPr>
          <p:nvPr/>
        </p:nvCxnSpPr>
        <p:spPr>
          <a:xfrm>
            <a:off x="8736295" y="1585073"/>
            <a:ext cx="663344" cy="1079469"/>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066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F57DB-14AC-F165-6E1B-6216B74A94A2}"/>
              </a:ext>
            </a:extLst>
          </p:cNvPr>
          <p:cNvSpPr>
            <a:spLocks noGrp="1"/>
          </p:cNvSpPr>
          <p:nvPr>
            <p:ph type="dt" sz="half" idx="10"/>
          </p:nvPr>
        </p:nvSpPr>
        <p:spPr/>
        <p:txBody>
          <a:bodyPr/>
          <a:lstStyle/>
          <a:p>
            <a:fld id="{67E03B98-75E0-447C-9964-6BA3CA0500CD}"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913E572B-2B67-BAD5-7B75-4690C0F15F91}"/>
              </a:ext>
            </a:extLst>
          </p:cNvPr>
          <p:cNvSpPr>
            <a:spLocks noGrp="1"/>
          </p:cNvSpPr>
          <p:nvPr>
            <p:ph type="sldNum" sz="quarter" idx="12"/>
          </p:nvPr>
        </p:nvSpPr>
        <p:spPr/>
        <p:txBody>
          <a:bodyPr/>
          <a:lstStyle/>
          <a:p>
            <a:fld id="{2C451916-448D-084F-871F-01BF4E2B7E7A}" type="slidenum">
              <a:rPr lang="en-US" smtClean="0"/>
              <a:t>2</a:t>
            </a:fld>
            <a:endParaRPr lang="en-US"/>
          </a:p>
        </p:txBody>
      </p:sp>
      <p:sp>
        <p:nvSpPr>
          <p:cNvPr id="6" name="Footer Placeholder 5">
            <a:extLst>
              <a:ext uri="{FF2B5EF4-FFF2-40B4-BE49-F238E27FC236}">
                <a16:creationId xmlns:a16="http://schemas.microsoft.com/office/drawing/2014/main" id="{8F52D540-0F0A-8653-D725-19191214654D}"/>
              </a:ext>
            </a:extLst>
          </p:cNvPr>
          <p:cNvSpPr>
            <a:spLocks noGrp="1"/>
          </p:cNvSpPr>
          <p:nvPr>
            <p:ph type="ftr" sz="quarter" idx="11"/>
          </p:nvPr>
        </p:nvSpPr>
        <p:spPr/>
        <p:txBody>
          <a:bodyPr/>
          <a:lstStyle/>
          <a:p>
            <a:r>
              <a:rPr lang="en-US" dirty="0"/>
              <a:t>Human Foods Program</a:t>
            </a:r>
          </a:p>
        </p:txBody>
      </p:sp>
      <p:sp>
        <p:nvSpPr>
          <p:cNvPr id="7" name="Title 1">
            <a:extLst>
              <a:ext uri="{FF2B5EF4-FFF2-40B4-BE49-F238E27FC236}">
                <a16:creationId xmlns:a16="http://schemas.microsoft.com/office/drawing/2014/main" id="{6CA853B5-C95F-628C-C265-EAC41BD19759}"/>
              </a:ext>
            </a:extLst>
          </p:cNvPr>
          <p:cNvSpPr>
            <a:spLocks noGrp="1"/>
          </p:cNvSpPr>
          <p:nvPr>
            <p:ph type="ctrTitle"/>
          </p:nvPr>
        </p:nvSpPr>
        <p:spPr>
          <a:xfrm>
            <a:off x="500742" y="2063135"/>
            <a:ext cx="11212287" cy="1276966"/>
          </a:xfrm>
        </p:spPr>
        <p:txBody>
          <a:bodyPr>
            <a:normAutofit fontScale="90000"/>
          </a:bodyPr>
          <a:lstStyle/>
          <a:p>
            <a:pPr>
              <a:lnSpc>
                <a:spcPct val="111111"/>
              </a:lnSpc>
            </a:pPr>
            <a:r>
              <a:rPr lang="en-US" dirty="0">
                <a:latin typeface="Merriweather"/>
                <a:cs typeface="Arial"/>
              </a:rPr>
              <a:t>Toxicokinetic Chemical Simulator (ToCS):</a:t>
            </a:r>
            <a:br>
              <a:rPr lang="en-US" dirty="0">
                <a:latin typeface="Merriweather"/>
              </a:rPr>
            </a:br>
            <a:r>
              <a:rPr lang="en-US" dirty="0">
                <a:latin typeface="Merriweather"/>
                <a:cs typeface="Arial"/>
              </a:rPr>
              <a:t>A Graphical User Interface for High-Throughput Chemical Analysis</a:t>
            </a:r>
            <a:endParaRPr lang="en-US" dirty="0"/>
          </a:p>
        </p:txBody>
      </p:sp>
      <p:sp>
        <p:nvSpPr>
          <p:cNvPr id="8" name="Subtitle 2">
            <a:extLst>
              <a:ext uri="{FF2B5EF4-FFF2-40B4-BE49-F238E27FC236}">
                <a16:creationId xmlns:a16="http://schemas.microsoft.com/office/drawing/2014/main" id="{B627813E-7EDF-FC55-6E2D-488E31A53033}"/>
              </a:ext>
            </a:extLst>
          </p:cNvPr>
          <p:cNvSpPr>
            <a:spLocks noGrp="1"/>
          </p:cNvSpPr>
          <p:nvPr>
            <p:ph type="subTitle" idx="1"/>
          </p:nvPr>
        </p:nvSpPr>
        <p:spPr>
          <a:xfrm>
            <a:off x="920265" y="4299857"/>
            <a:ext cx="9987221" cy="1964464"/>
          </a:xfrm>
        </p:spPr>
        <p:txBody>
          <a:bodyPr vert="horz" lIns="91440" tIns="45720" rIns="91440" bIns="45720" rtlCol="0" anchor="t">
            <a:normAutofit fontScale="92500"/>
          </a:bodyPr>
          <a:lstStyle/>
          <a:p>
            <a:pPr>
              <a:lnSpc>
                <a:spcPct val="120370"/>
              </a:lnSpc>
            </a:pPr>
            <a:r>
              <a:rPr lang="en-US" dirty="0">
                <a:latin typeface="Helvetica"/>
                <a:cs typeface="Arial"/>
              </a:rPr>
              <a:t>Kristen Leonard</a:t>
            </a:r>
            <a:br>
              <a:rPr lang="en-US" dirty="0">
                <a:latin typeface="Helvetica"/>
              </a:rPr>
            </a:br>
            <a:r>
              <a:rPr lang="en-US" dirty="0">
                <a:latin typeface="Helvetica"/>
                <a:cs typeface="Arial"/>
              </a:rPr>
              <a:t>Contractor</a:t>
            </a:r>
            <a:br>
              <a:rPr lang="en-US" dirty="0">
                <a:latin typeface="Helvetica"/>
              </a:rPr>
            </a:br>
            <a:r>
              <a:rPr lang="en-US" dirty="0">
                <a:latin typeface="Helvetica"/>
                <a:cs typeface="Arial"/>
              </a:rPr>
              <a:t>Office of Scientific Coordination and Computational Sciences (OSCCS)</a:t>
            </a:r>
            <a:endParaRPr lang="en-US" dirty="0"/>
          </a:p>
          <a:p>
            <a:pPr>
              <a:lnSpc>
                <a:spcPct val="120370"/>
              </a:lnSpc>
            </a:pPr>
            <a:r>
              <a:rPr lang="en-US" dirty="0">
                <a:latin typeface="Helvetica"/>
                <a:cs typeface="Arial"/>
              </a:rPr>
              <a:t>October XX, 2025</a:t>
            </a:r>
          </a:p>
        </p:txBody>
      </p:sp>
    </p:spTree>
    <p:extLst>
      <p:ext uri="{BB962C8B-B14F-4D97-AF65-F5344CB8AC3E}">
        <p14:creationId xmlns:p14="http://schemas.microsoft.com/office/powerpoint/2010/main" val="2369739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07A2D-7B0F-D884-A104-CBEA6F915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8E486-D6ED-313F-DA85-ED8131BB1995}"/>
              </a:ext>
            </a:extLst>
          </p:cNvPr>
          <p:cNvSpPr>
            <a:spLocks noGrp="1"/>
          </p:cNvSpPr>
          <p:nvPr>
            <p:ph type="title"/>
          </p:nvPr>
        </p:nvSpPr>
        <p:spPr>
          <a:xfrm>
            <a:off x="346877" y="472950"/>
            <a:ext cx="10515600" cy="548640"/>
          </a:xfrm>
        </p:spPr>
        <p:txBody>
          <a:bodyPr>
            <a:normAutofit/>
          </a:bodyPr>
          <a:lstStyle/>
          <a:p>
            <a:r>
              <a:rPr lang="en-US" sz="3200" dirty="0"/>
              <a:t>Uploading a CSV File of Exposure Data</a:t>
            </a:r>
          </a:p>
        </p:txBody>
      </p:sp>
      <p:sp>
        <p:nvSpPr>
          <p:cNvPr id="4" name="Date Placeholder 3">
            <a:extLst>
              <a:ext uri="{FF2B5EF4-FFF2-40B4-BE49-F238E27FC236}">
                <a16:creationId xmlns:a16="http://schemas.microsoft.com/office/drawing/2014/main" id="{8D44A12B-3EC3-B1A5-8D9D-7AB614C888E3}"/>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B36DA039-558D-B897-CFC2-3DC5E271070B}"/>
              </a:ext>
            </a:extLst>
          </p:cNvPr>
          <p:cNvSpPr>
            <a:spLocks noGrp="1"/>
          </p:cNvSpPr>
          <p:nvPr>
            <p:ph type="sldNum" sz="quarter" idx="12"/>
          </p:nvPr>
        </p:nvSpPr>
        <p:spPr/>
        <p:txBody>
          <a:bodyPr/>
          <a:lstStyle/>
          <a:p>
            <a:fld id="{2C451916-448D-084F-871F-01BF4E2B7E7A}" type="slidenum">
              <a:rPr lang="en-US" smtClean="0"/>
              <a:t>20</a:t>
            </a:fld>
            <a:endParaRPr lang="en-US"/>
          </a:p>
        </p:txBody>
      </p:sp>
      <p:sp>
        <p:nvSpPr>
          <p:cNvPr id="6" name="Footer Placeholder 5">
            <a:extLst>
              <a:ext uri="{FF2B5EF4-FFF2-40B4-BE49-F238E27FC236}">
                <a16:creationId xmlns:a16="http://schemas.microsoft.com/office/drawing/2014/main" id="{03BCF8E1-E3B4-008B-E912-A0414F364784}"/>
              </a:ext>
            </a:extLst>
          </p:cNvPr>
          <p:cNvSpPr>
            <a:spLocks noGrp="1"/>
          </p:cNvSpPr>
          <p:nvPr>
            <p:ph type="ftr" sz="quarter" idx="11"/>
          </p:nvPr>
        </p:nvSpPr>
        <p:spPr/>
        <p:txBody>
          <a:bodyPr/>
          <a:lstStyle/>
          <a:p>
            <a:r>
              <a:rPr lang="en-US"/>
              <a:t>Human Foods Program</a:t>
            </a:r>
            <a:endParaRPr lang="en-US" dirty="0"/>
          </a:p>
        </p:txBody>
      </p:sp>
      <p:pic>
        <p:nvPicPr>
          <p:cNvPr id="10" name="Picture 9">
            <a:extLst>
              <a:ext uri="{FF2B5EF4-FFF2-40B4-BE49-F238E27FC236}">
                <a16:creationId xmlns:a16="http://schemas.microsoft.com/office/drawing/2014/main" id="{99FA14E3-85B8-09CB-87A4-A9962B7E88FA}"/>
              </a:ext>
            </a:extLst>
          </p:cNvPr>
          <p:cNvPicPr>
            <a:picLocks noChangeAspect="1"/>
          </p:cNvPicPr>
          <p:nvPr/>
        </p:nvPicPr>
        <p:blipFill>
          <a:blip r:embed="rId2"/>
          <a:srcRect b="39972"/>
          <a:stretch>
            <a:fillRect/>
          </a:stretch>
        </p:blipFill>
        <p:spPr>
          <a:xfrm>
            <a:off x="513973" y="1267496"/>
            <a:ext cx="11164053" cy="3769635"/>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C88E34F8-36D7-5828-798D-DD5514AE7708}"/>
              </a:ext>
            </a:extLst>
          </p:cNvPr>
          <p:cNvSpPr/>
          <p:nvPr/>
        </p:nvSpPr>
        <p:spPr>
          <a:xfrm>
            <a:off x="713822" y="3586915"/>
            <a:ext cx="1191178" cy="2667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169919F-A463-26CA-7870-4A3E220F22D1}"/>
              </a:ext>
            </a:extLst>
          </p:cNvPr>
          <p:cNvCxnSpPr>
            <a:cxnSpLocks/>
          </p:cNvCxnSpPr>
          <p:nvPr/>
        </p:nvCxnSpPr>
        <p:spPr>
          <a:xfrm>
            <a:off x="1419225" y="3933825"/>
            <a:ext cx="0" cy="1276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FCAE6B-BF5A-0508-669A-C3D67AC4D779}"/>
              </a:ext>
            </a:extLst>
          </p:cNvPr>
          <p:cNvCxnSpPr>
            <a:cxnSpLocks/>
          </p:cNvCxnSpPr>
          <p:nvPr/>
        </p:nvCxnSpPr>
        <p:spPr>
          <a:xfrm>
            <a:off x="8505272" y="5037131"/>
            <a:ext cx="0" cy="3586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CF1C2A3-B19C-6A2C-73DA-70CE624842B8}"/>
              </a:ext>
            </a:extLst>
          </p:cNvPr>
          <p:cNvSpPr txBox="1"/>
          <p:nvPr/>
        </p:nvSpPr>
        <p:spPr>
          <a:xfrm>
            <a:off x="933451" y="5210175"/>
            <a:ext cx="3790949" cy="923330"/>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Downloadable folder with instructions for uploading exposure data CSV</a:t>
            </a:r>
          </a:p>
        </p:txBody>
      </p:sp>
      <p:sp>
        <p:nvSpPr>
          <p:cNvPr id="37" name="Rectangle 36">
            <a:extLst>
              <a:ext uri="{FF2B5EF4-FFF2-40B4-BE49-F238E27FC236}">
                <a16:creationId xmlns:a16="http://schemas.microsoft.com/office/drawing/2014/main" id="{79AD746B-8443-56AC-1DC7-31F5B7162AFE}"/>
              </a:ext>
            </a:extLst>
          </p:cNvPr>
          <p:cNvSpPr/>
          <p:nvPr/>
        </p:nvSpPr>
        <p:spPr>
          <a:xfrm>
            <a:off x="7981396" y="4006015"/>
            <a:ext cx="3553375" cy="10311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8A9D52F-D9A5-BD05-EF2E-60893C2B9924}"/>
              </a:ext>
            </a:extLst>
          </p:cNvPr>
          <p:cNvSpPr txBox="1"/>
          <p:nvPr/>
        </p:nvSpPr>
        <p:spPr>
          <a:xfrm>
            <a:off x="6686551" y="5395743"/>
            <a:ext cx="3914774"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Click ‘Browse’ to find and upload the CSV file of exposure data</a:t>
            </a:r>
          </a:p>
        </p:txBody>
      </p:sp>
    </p:spTree>
    <p:extLst>
      <p:ext uri="{BB962C8B-B14F-4D97-AF65-F5344CB8AC3E}">
        <p14:creationId xmlns:p14="http://schemas.microsoft.com/office/powerpoint/2010/main" val="3985940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4BCDA-87EC-AB91-33AA-CDD771B9A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5D41A-A2C4-03D2-A5C5-B3AE30AB4392}"/>
              </a:ext>
            </a:extLst>
          </p:cNvPr>
          <p:cNvSpPr>
            <a:spLocks noGrp="1"/>
          </p:cNvSpPr>
          <p:nvPr>
            <p:ph type="title"/>
          </p:nvPr>
        </p:nvSpPr>
        <p:spPr>
          <a:xfrm>
            <a:off x="346877" y="472950"/>
            <a:ext cx="10515600" cy="548640"/>
          </a:xfrm>
        </p:spPr>
        <p:txBody>
          <a:bodyPr>
            <a:normAutofit/>
          </a:bodyPr>
          <a:lstStyle/>
          <a:p>
            <a:r>
              <a:rPr lang="en-US" sz="3200" dirty="0"/>
              <a:t>Uploading a CSV File of Exposure Data</a:t>
            </a:r>
          </a:p>
        </p:txBody>
      </p:sp>
      <p:sp>
        <p:nvSpPr>
          <p:cNvPr id="4" name="Date Placeholder 3">
            <a:extLst>
              <a:ext uri="{FF2B5EF4-FFF2-40B4-BE49-F238E27FC236}">
                <a16:creationId xmlns:a16="http://schemas.microsoft.com/office/drawing/2014/main" id="{854E76E5-4CC7-5D6D-FFD7-D3E46FD18900}"/>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B9603FB-D854-5D55-09EF-B2D34E8D26F1}"/>
              </a:ext>
            </a:extLst>
          </p:cNvPr>
          <p:cNvSpPr>
            <a:spLocks noGrp="1"/>
          </p:cNvSpPr>
          <p:nvPr>
            <p:ph type="sldNum" sz="quarter" idx="12"/>
          </p:nvPr>
        </p:nvSpPr>
        <p:spPr/>
        <p:txBody>
          <a:bodyPr/>
          <a:lstStyle/>
          <a:p>
            <a:fld id="{2C451916-448D-084F-871F-01BF4E2B7E7A}" type="slidenum">
              <a:rPr lang="en-US" smtClean="0"/>
              <a:t>21</a:t>
            </a:fld>
            <a:endParaRPr lang="en-US"/>
          </a:p>
        </p:txBody>
      </p:sp>
      <p:sp>
        <p:nvSpPr>
          <p:cNvPr id="6" name="Footer Placeholder 5">
            <a:extLst>
              <a:ext uri="{FF2B5EF4-FFF2-40B4-BE49-F238E27FC236}">
                <a16:creationId xmlns:a16="http://schemas.microsoft.com/office/drawing/2014/main" id="{47620617-D99A-FD9B-FE58-F3894B0835A0}"/>
              </a:ext>
            </a:extLst>
          </p:cNvPr>
          <p:cNvSpPr>
            <a:spLocks noGrp="1"/>
          </p:cNvSpPr>
          <p:nvPr>
            <p:ph type="ftr" sz="quarter" idx="11"/>
          </p:nvPr>
        </p:nvSpPr>
        <p:spPr/>
        <p:txBody>
          <a:bodyPr/>
          <a:lstStyle/>
          <a:p>
            <a:r>
              <a:rPr lang="en-US"/>
              <a:t>Human Foods Program</a:t>
            </a:r>
            <a:endParaRPr lang="en-US" dirty="0"/>
          </a:p>
        </p:txBody>
      </p:sp>
      <p:pic>
        <p:nvPicPr>
          <p:cNvPr id="7" name="Picture 6" descr="Table&#10;&#10;AI-generated content may be incorrect.">
            <a:extLst>
              <a:ext uri="{FF2B5EF4-FFF2-40B4-BE49-F238E27FC236}">
                <a16:creationId xmlns:a16="http://schemas.microsoft.com/office/drawing/2014/main" id="{9167DD1F-E69C-2B3B-64B6-EC68FCD7C4F9}"/>
              </a:ext>
            </a:extLst>
          </p:cNvPr>
          <p:cNvPicPr>
            <a:picLocks noChangeAspect="1"/>
          </p:cNvPicPr>
          <p:nvPr/>
        </p:nvPicPr>
        <p:blipFill>
          <a:blip r:embed="rId2"/>
          <a:stretch>
            <a:fillRect/>
          </a:stretch>
        </p:blipFill>
        <p:spPr>
          <a:xfrm>
            <a:off x="925503" y="4481100"/>
            <a:ext cx="3720675" cy="1224426"/>
          </a:xfrm>
          <a:prstGeom prst="rect">
            <a:avLst/>
          </a:prstGeom>
          <a:ln>
            <a:solidFill>
              <a:schemeClr val="bg1">
                <a:lumMod val="85000"/>
              </a:schemeClr>
            </a:solidFill>
          </a:ln>
        </p:spPr>
      </p:pic>
      <p:pic>
        <p:nvPicPr>
          <p:cNvPr id="9" name="Picture 8" descr="Graphical user interface, application, table&#10;&#10;AI-generated content may be incorrect.">
            <a:extLst>
              <a:ext uri="{FF2B5EF4-FFF2-40B4-BE49-F238E27FC236}">
                <a16:creationId xmlns:a16="http://schemas.microsoft.com/office/drawing/2014/main" id="{55DC9A99-C952-FF6E-426B-17E814F421D2}"/>
              </a:ext>
            </a:extLst>
          </p:cNvPr>
          <p:cNvPicPr>
            <a:picLocks noChangeAspect="1"/>
          </p:cNvPicPr>
          <p:nvPr/>
        </p:nvPicPr>
        <p:blipFill>
          <a:blip r:embed="rId3"/>
          <a:srcRect t="46128" b="14950"/>
          <a:stretch>
            <a:fillRect/>
          </a:stretch>
        </p:blipFill>
        <p:spPr>
          <a:xfrm>
            <a:off x="6096000" y="4234825"/>
            <a:ext cx="5387807" cy="1860609"/>
          </a:xfrm>
          <a:prstGeom prst="rect">
            <a:avLst/>
          </a:prstGeom>
          <a:ln>
            <a:solidFill>
              <a:schemeClr val="bg1">
                <a:lumMod val="85000"/>
              </a:schemeClr>
            </a:solidFill>
          </a:ln>
        </p:spPr>
      </p:pic>
      <p:pic>
        <p:nvPicPr>
          <p:cNvPr id="12" name="Picture 11" descr="Text, letter&#10;&#10;AI-generated content may be incorrect.">
            <a:extLst>
              <a:ext uri="{FF2B5EF4-FFF2-40B4-BE49-F238E27FC236}">
                <a16:creationId xmlns:a16="http://schemas.microsoft.com/office/drawing/2014/main" id="{ACDCBF56-04CC-A2C0-260E-620C9F0621ED}"/>
              </a:ext>
            </a:extLst>
          </p:cNvPr>
          <p:cNvPicPr>
            <a:picLocks noChangeAspect="1"/>
          </p:cNvPicPr>
          <p:nvPr/>
        </p:nvPicPr>
        <p:blipFill>
          <a:blip r:embed="rId4"/>
          <a:stretch>
            <a:fillRect/>
          </a:stretch>
        </p:blipFill>
        <p:spPr>
          <a:xfrm>
            <a:off x="6096000" y="1280650"/>
            <a:ext cx="5387807" cy="2758679"/>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A4C8CA5E-9745-4D1F-326E-EF886094D407}"/>
              </a:ext>
            </a:extLst>
          </p:cNvPr>
          <p:cNvPicPr>
            <a:picLocks noChangeAspect="1"/>
          </p:cNvPicPr>
          <p:nvPr/>
        </p:nvPicPr>
        <p:blipFill>
          <a:blip r:embed="rId5"/>
          <a:srcRect r="66673" b="56071"/>
          <a:stretch>
            <a:fillRect/>
          </a:stretch>
        </p:blipFill>
        <p:spPr>
          <a:xfrm>
            <a:off x="925503" y="1318122"/>
            <a:ext cx="3720675" cy="2758680"/>
          </a:xfrm>
          <a:prstGeom prst="rect">
            <a:avLst/>
          </a:prstGeom>
          <a:ln>
            <a:solidFill>
              <a:schemeClr val="bg1">
                <a:lumMod val="85000"/>
              </a:schemeClr>
            </a:solidFill>
          </a:ln>
        </p:spPr>
      </p:pic>
      <p:sp>
        <p:nvSpPr>
          <p:cNvPr id="14" name="Rectangle 13">
            <a:extLst>
              <a:ext uri="{FF2B5EF4-FFF2-40B4-BE49-F238E27FC236}">
                <a16:creationId xmlns:a16="http://schemas.microsoft.com/office/drawing/2014/main" id="{EE7985A3-CAF5-C156-5497-812E0F1AB990}"/>
              </a:ext>
            </a:extLst>
          </p:cNvPr>
          <p:cNvSpPr/>
          <p:nvPr/>
        </p:nvSpPr>
        <p:spPr>
          <a:xfrm>
            <a:off x="1095375" y="3648075"/>
            <a:ext cx="122872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62B6B1D-275E-D2C0-0130-9C9D6040A8A8}"/>
              </a:ext>
            </a:extLst>
          </p:cNvPr>
          <p:cNvCxnSpPr/>
          <p:nvPr/>
        </p:nvCxnSpPr>
        <p:spPr>
          <a:xfrm flipV="1">
            <a:off x="2400300" y="3838575"/>
            <a:ext cx="3581400" cy="876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B021B2-1633-B398-8660-CB1371570864}"/>
              </a:ext>
            </a:extLst>
          </p:cNvPr>
          <p:cNvCxnSpPr>
            <a:cxnSpLocks/>
          </p:cNvCxnSpPr>
          <p:nvPr/>
        </p:nvCxnSpPr>
        <p:spPr>
          <a:xfrm>
            <a:off x="3086104" y="5219700"/>
            <a:ext cx="28003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1490EA-2070-B2BB-0DB8-FEFF49F8ADFC}"/>
              </a:ext>
            </a:extLst>
          </p:cNvPr>
          <p:cNvCxnSpPr>
            <a:cxnSpLocks/>
          </p:cNvCxnSpPr>
          <p:nvPr/>
        </p:nvCxnSpPr>
        <p:spPr>
          <a:xfrm>
            <a:off x="1762125" y="4039329"/>
            <a:ext cx="0" cy="441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92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9FA31-AEB3-1E3E-C035-3A3D08B1E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51BB3-F779-3336-82BC-641DA17A85BE}"/>
              </a:ext>
            </a:extLst>
          </p:cNvPr>
          <p:cNvSpPr>
            <a:spLocks noGrp="1"/>
          </p:cNvSpPr>
          <p:nvPr>
            <p:ph type="title"/>
          </p:nvPr>
        </p:nvSpPr>
        <p:spPr>
          <a:xfrm>
            <a:off x="346877" y="472950"/>
            <a:ext cx="10515600" cy="548640"/>
          </a:xfrm>
        </p:spPr>
        <p:txBody>
          <a:bodyPr>
            <a:normAutofit/>
          </a:bodyPr>
          <a:lstStyle/>
          <a:p>
            <a:r>
              <a:rPr lang="en-US" sz="3200" dirty="0"/>
              <a:t>Uploading a CSV File of Exposure Data</a:t>
            </a:r>
          </a:p>
        </p:txBody>
      </p:sp>
      <p:sp>
        <p:nvSpPr>
          <p:cNvPr id="4" name="Date Placeholder 3">
            <a:extLst>
              <a:ext uri="{FF2B5EF4-FFF2-40B4-BE49-F238E27FC236}">
                <a16:creationId xmlns:a16="http://schemas.microsoft.com/office/drawing/2014/main" id="{EBE27E79-247E-D8DE-D9D0-82C277836E24}"/>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D255396-A346-86C0-1BCC-FA34AC470757}"/>
              </a:ext>
            </a:extLst>
          </p:cNvPr>
          <p:cNvSpPr>
            <a:spLocks noGrp="1"/>
          </p:cNvSpPr>
          <p:nvPr>
            <p:ph type="sldNum" sz="quarter" idx="12"/>
          </p:nvPr>
        </p:nvSpPr>
        <p:spPr/>
        <p:txBody>
          <a:bodyPr/>
          <a:lstStyle/>
          <a:p>
            <a:fld id="{2C451916-448D-084F-871F-01BF4E2B7E7A}" type="slidenum">
              <a:rPr lang="en-US" smtClean="0"/>
              <a:t>22</a:t>
            </a:fld>
            <a:endParaRPr lang="en-US"/>
          </a:p>
        </p:txBody>
      </p:sp>
      <p:sp>
        <p:nvSpPr>
          <p:cNvPr id="6" name="Footer Placeholder 5">
            <a:extLst>
              <a:ext uri="{FF2B5EF4-FFF2-40B4-BE49-F238E27FC236}">
                <a16:creationId xmlns:a16="http://schemas.microsoft.com/office/drawing/2014/main" id="{7A6B6091-59A0-1043-C961-1B85EB8E93CE}"/>
              </a:ext>
            </a:extLst>
          </p:cNvPr>
          <p:cNvSpPr>
            <a:spLocks noGrp="1"/>
          </p:cNvSpPr>
          <p:nvPr>
            <p:ph type="ftr" sz="quarter" idx="11"/>
          </p:nvPr>
        </p:nvSpPr>
        <p:spPr/>
        <p:txBody>
          <a:bodyPr/>
          <a:lstStyle/>
          <a:p>
            <a:r>
              <a:rPr lang="en-US"/>
              <a:t>Human Foods Program</a:t>
            </a:r>
            <a:endParaRPr lang="en-US" dirty="0"/>
          </a:p>
        </p:txBody>
      </p:sp>
      <p:pic>
        <p:nvPicPr>
          <p:cNvPr id="9" name="Picture 8" descr="Graphical user interface, application, table&#10;&#10;AI-generated content may be incorrect.">
            <a:extLst>
              <a:ext uri="{FF2B5EF4-FFF2-40B4-BE49-F238E27FC236}">
                <a16:creationId xmlns:a16="http://schemas.microsoft.com/office/drawing/2014/main" id="{DA1F2718-A548-6ABF-950F-BDD39CD4741C}"/>
              </a:ext>
            </a:extLst>
          </p:cNvPr>
          <p:cNvPicPr>
            <a:picLocks noChangeAspect="1"/>
          </p:cNvPicPr>
          <p:nvPr/>
        </p:nvPicPr>
        <p:blipFill>
          <a:blip r:embed="rId2"/>
          <a:srcRect t="46128" b="14950"/>
          <a:stretch>
            <a:fillRect/>
          </a:stretch>
        </p:blipFill>
        <p:spPr>
          <a:xfrm>
            <a:off x="5137318" y="4092516"/>
            <a:ext cx="6368882" cy="2199410"/>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7681426D-6962-935E-FDCA-A04DE26EE3FA}"/>
              </a:ext>
            </a:extLst>
          </p:cNvPr>
          <p:cNvSpPr txBox="1"/>
          <p:nvPr/>
        </p:nvSpPr>
        <p:spPr>
          <a:xfrm>
            <a:off x="561975" y="1401682"/>
            <a:ext cx="1106805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Copy and paste the SampleExposureData.csv file into the location of choice and rename as desired.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Leave the column headers as is. Delete the entries in all other rows.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each chemical name that you will be simulating and their corresponding CAS numbers. These identifiers MUST match the names and CAS numbers from the preloaded list or uploaded chemical data.</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the upper, median, and lower exposure estimates (mg/kg-BW/day) as desired. There must be AT LEAST one exposure point per compound.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Save the CSV file.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Upload CSV file to ToCS interface.</a:t>
            </a:r>
          </a:p>
        </p:txBody>
      </p:sp>
    </p:spTree>
    <p:extLst>
      <p:ext uri="{BB962C8B-B14F-4D97-AF65-F5344CB8AC3E}">
        <p14:creationId xmlns:p14="http://schemas.microsoft.com/office/powerpoint/2010/main" val="2434993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5671-6F42-345B-D3CC-5BD6C49822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0DCBC-0311-C723-1B7D-B165B3C14CB0}"/>
              </a:ext>
            </a:extLst>
          </p:cNvPr>
          <p:cNvSpPr>
            <a:spLocks noGrp="1"/>
          </p:cNvSpPr>
          <p:nvPr>
            <p:ph type="title"/>
          </p:nvPr>
        </p:nvSpPr>
        <p:spPr>
          <a:xfrm>
            <a:off x="346877" y="505019"/>
            <a:ext cx="10515600" cy="548640"/>
          </a:xfrm>
        </p:spPr>
        <p:txBody>
          <a:bodyPr/>
          <a:lstStyle/>
          <a:p>
            <a:r>
              <a:rPr lang="en-US" dirty="0"/>
              <a:t>Example 1 Scenario</a:t>
            </a:r>
          </a:p>
        </p:txBody>
      </p:sp>
      <p:sp>
        <p:nvSpPr>
          <p:cNvPr id="3" name="Content Placeholder 2">
            <a:extLst>
              <a:ext uri="{FF2B5EF4-FFF2-40B4-BE49-F238E27FC236}">
                <a16:creationId xmlns:a16="http://schemas.microsoft.com/office/drawing/2014/main" id="{B291C64B-6FE3-95DF-DA28-D5D01FED7B31}"/>
              </a:ext>
            </a:extLst>
          </p:cNvPr>
          <p:cNvSpPr>
            <a:spLocks noGrp="1"/>
          </p:cNvSpPr>
          <p:nvPr>
            <p:ph idx="1"/>
          </p:nvPr>
        </p:nvSpPr>
        <p:spPr>
          <a:xfrm>
            <a:off x="912585" y="1390456"/>
            <a:ext cx="10192657" cy="4962525"/>
          </a:xfrm>
        </p:spPr>
        <p:txBody>
          <a:bodyPr>
            <a:normAutofit fontScale="92500" lnSpcReduction="20000"/>
          </a:bodyPr>
          <a:lstStyle/>
          <a:p>
            <a:r>
              <a:rPr lang="en-US" dirty="0"/>
              <a:t>Obtain the bioactivity exposure ratios of six flavoring agents using the </a:t>
            </a:r>
            <a:r>
              <a:rPr lang="en-US" dirty="0" err="1"/>
              <a:t>pbtk</a:t>
            </a:r>
            <a:r>
              <a:rPr lang="en-US" dirty="0"/>
              <a:t> model</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r>
              <a:rPr lang="en-US" dirty="0"/>
              <a:t>Do not use the available in silico parameters</a:t>
            </a:r>
          </a:p>
          <a:p>
            <a:r>
              <a:rPr lang="en-US" dirty="0"/>
              <a:t>Return the 5</a:t>
            </a:r>
            <a:r>
              <a:rPr lang="en-US" baseline="30000" dirty="0"/>
              <a:t>th</a:t>
            </a:r>
            <a:r>
              <a:rPr lang="en-US" dirty="0"/>
              <a:t> OED quantile (95</a:t>
            </a:r>
            <a:r>
              <a:rPr lang="en-US" baseline="30000" dirty="0"/>
              <a:t>th</a:t>
            </a:r>
            <a:r>
              <a:rPr lang="en-US" dirty="0"/>
              <a:t> steady state concentration quantile)</a:t>
            </a:r>
          </a:p>
          <a:p>
            <a:r>
              <a:rPr lang="en-US" dirty="0"/>
              <a:t>Use the Honda1 IVIVE assumption</a:t>
            </a:r>
          </a:p>
          <a:p>
            <a:endParaRPr lang="en-US" dirty="0"/>
          </a:p>
          <a:p>
            <a:endParaRPr lang="en-US" dirty="0"/>
          </a:p>
        </p:txBody>
      </p:sp>
      <p:sp>
        <p:nvSpPr>
          <p:cNvPr id="4" name="Date Placeholder 3">
            <a:extLst>
              <a:ext uri="{FF2B5EF4-FFF2-40B4-BE49-F238E27FC236}">
                <a16:creationId xmlns:a16="http://schemas.microsoft.com/office/drawing/2014/main" id="{A60C02A2-B5C4-953B-C004-F15B4362925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34826908-4828-1F23-9EB5-9166C5F625C4}"/>
              </a:ext>
            </a:extLst>
          </p:cNvPr>
          <p:cNvSpPr>
            <a:spLocks noGrp="1"/>
          </p:cNvSpPr>
          <p:nvPr>
            <p:ph type="sldNum" sz="quarter" idx="12"/>
          </p:nvPr>
        </p:nvSpPr>
        <p:spPr/>
        <p:txBody>
          <a:bodyPr/>
          <a:lstStyle/>
          <a:p>
            <a:fld id="{2C451916-448D-084F-871F-01BF4E2B7E7A}" type="slidenum">
              <a:rPr lang="en-US" smtClean="0"/>
              <a:t>23</a:t>
            </a:fld>
            <a:endParaRPr lang="en-US"/>
          </a:p>
        </p:txBody>
      </p:sp>
      <p:sp>
        <p:nvSpPr>
          <p:cNvPr id="6" name="Footer Placeholder 5">
            <a:extLst>
              <a:ext uri="{FF2B5EF4-FFF2-40B4-BE49-F238E27FC236}">
                <a16:creationId xmlns:a16="http://schemas.microsoft.com/office/drawing/2014/main" id="{962B454C-A8D4-EB5E-940E-C594E6B93C14}"/>
              </a:ext>
            </a:extLst>
          </p:cNvPr>
          <p:cNvSpPr>
            <a:spLocks noGrp="1"/>
          </p:cNvSpPr>
          <p:nvPr>
            <p:ph type="ftr" sz="quarter" idx="11"/>
          </p:nvPr>
        </p:nvSpPr>
        <p:spPr/>
        <p:txBody>
          <a:bodyPr/>
          <a:lstStyle/>
          <a:p>
            <a:r>
              <a:rPr lang="en-US"/>
              <a:t>Human Foods Program</a:t>
            </a:r>
            <a:endParaRPr lang="en-US" dirty="0"/>
          </a:p>
        </p:txBody>
      </p:sp>
      <p:graphicFrame>
        <p:nvGraphicFramePr>
          <p:cNvPr id="8" name="Table 7">
            <a:extLst>
              <a:ext uri="{FF2B5EF4-FFF2-40B4-BE49-F238E27FC236}">
                <a16:creationId xmlns:a16="http://schemas.microsoft.com/office/drawing/2014/main" id="{36825F99-FC61-FC67-B332-E17BBA704C94}"/>
              </a:ext>
            </a:extLst>
          </p:cNvPr>
          <p:cNvGraphicFramePr>
            <a:graphicFrameLocks noGrp="1"/>
          </p:cNvGraphicFramePr>
          <p:nvPr>
            <p:extLst>
              <p:ext uri="{D42A27DB-BD31-4B8C-83A1-F6EECF244321}">
                <p14:modId xmlns:p14="http://schemas.microsoft.com/office/powerpoint/2010/main" val="1759426060"/>
              </p:ext>
            </p:extLst>
          </p:nvPr>
        </p:nvGraphicFramePr>
        <p:xfrm>
          <a:off x="1260935" y="2163757"/>
          <a:ext cx="10018480" cy="2346960"/>
        </p:xfrm>
        <a:graphic>
          <a:graphicData uri="http://schemas.openxmlformats.org/drawingml/2006/table">
            <a:tbl>
              <a:tblPr firstRow="1" bandRow="1">
                <a:tableStyleId>{5C22544A-7EE6-4342-B048-85BDC9FD1C3A}</a:tableStyleId>
              </a:tblPr>
              <a:tblGrid>
                <a:gridCol w="1702706">
                  <a:extLst>
                    <a:ext uri="{9D8B030D-6E8A-4147-A177-3AD203B41FA5}">
                      <a16:colId xmlns:a16="http://schemas.microsoft.com/office/drawing/2014/main" val="4055992754"/>
                    </a:ext>
                  </a:extLst>
                </a:gridCol>
                <a:gridCol w="1115786">
                  <a:extLst>
                    <a:ext uri="{9D8B030D-6E8A-4147-A177-3AD203B41FA5}">
                      <a16:colId xmlns:a16="http://schemas.microsoft.com/office/drawing/2014/main" val="3209741333"/>
                    </a:ext>
                  </a:extLst>
                </a:gridCol>
                <a:gridCol w="1768929">
                  <a:extLst>
                    <a:ext uri="{9D8B030D-6E8A-4147-A177-3AD203B41FA5}">
                      <a16:colId xmlns:a16="http://schemas.microsoft.com/office/drawing/2014/main" val="796843570"/>
                    </a:ext>
                  </a:extLst>
                </a:gridCol>
                <a:gridCol w="1836964">
                  <a:extLst>
                    <a:ext uri="{9D8B030D-6E8A-4147-A177-3AD203B41FA5}">
                      <a16:colId xmlns:a16="http://schemas.microsoft.com/office/drawing/2014/main" val="178102257"/>
                    </a:ext>
                  </a:extLst>
                </a:gridCol>
                <a:gridCol w="1864178">
                  <a:extLst>
                    <a:ext uri="{9D8B030D-6E8A-4147-A177-3AD203B41FA5}">
                      <a16:colId xmlns:a16="http://schemas.microsoft.com/office/drawing/2014/main" val="1622706933"/>
                    </a:ext>
                  </a:extLst>
                </a:gridCol>
                <a:gridCol w="1729917">
                  <a:extLst>
                    <a:ext uri="{9D8B030D-6E8A-4147-A177-3AD203B41FA5}">
                      <a16:colId xmlns:a16="http://schemas.microsoft.com/office/drawing/2014/main" val="2110084814"/>
                    </a:ext>
                  </a:extLst>
                </a:gridCol>
              </a:tblGrid>
              <a:tr h="276623">
                <a:tc>
                  <a:txBody>
                    <a:bodyPr/>
                    <a:lstStyle/>
                    <a:p>
                      <a:pPr algn="ctr"/>
                      <a:r>
                        <a:rPr lang="en-US" sz="1400" dirty="0">
                          <a:latin typeface="Arial" panose="020B0604020202020204" pitchFamily="34" charset="0"/>
                          <a:cs typeface="Arial" panose="020B0604020202020204" pitchFamily="34" charset="0"/>
                        </a:rPr>
                        <a:t>Chemical Name</a:t>
                      </a:r>
                    </a:p>
                  </a:txBody>
                  <a:tcPr/>
                </a:tc>
                <a:tc>
                  <a:txBody>
                    <a:bodyPr/>
                    <a:lstStyle/>
                    <a:p>
                      <a:pPr algn="ctr"/>
                      <a:r>
                        <a:rPr lang="en-US" sz="1400" dirty="0">
                          <a:latin typeface="Arial" panose="020B0604020202020204" pitchFamily="34" charset="0"/>
                          <a:cs typeface="Arial" panose="020B0604020202020204" pitchFamily="34" charset="0"/>
                        </a:rPr>
                        <a:t>CAS</a:t>
                      </a:r>
                    </a:p>
                  </a:txBody>
                  <a:tcPr/>
                </a:tc>
                <a:tc>
                  <a:txBody>
                    <a:bodyPr/>
                    <a:lstStyle/>
                    <a:p>
                      <a:pPr algn="ctr"/>
                      <a:r>
                        <a:rPr lang="en-US" sz="1400" dirty="0">
                          <a:latin typeface="Arial" panose="020B0604020202020204" pitchFamily="34" charset="0"/>
                          <a:cs typeface="Arial" panose="020B0604020202020204" pitchFamily="34" charset="0"/>
                        </a:rPr>
                        <a:t>Bioactive Concentration*</a:t>
                      </a:r>
                    </a:p>
                  </a:txBody>
                  <a:tcPr/>
                </a:tc>
                <a:tc>
                  <a:txBody>
                    <a:bodyPr/>
                    <a:lstStyle/>
                    <a:p>
                      <a:pPr algn="ctr"/>
                      <a:r>
                        <a:rPr lang="en-US" sz="1400" dirty="0">
                          <a:latin typeface="Arial" panose="020B0604020202020204" pitchFamily="34" charset="0"/>
                          <a:cs typeface="Arial" panose="020B0604020202020204" pitchFamily="34" charset="0"/>
                        </a:rPr>
                        <a:t>Exposure Upper^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Median^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Lower^</a:t>
                      </a:r>
                    </a:p>
                  </a:txBody>
                  <a:tcPr/>
                </a:tc>
                <a:extLst>
                  <a:ext uri="{0D108BD9-81ED-4DB2-BD59-A6C34878D82A}">
                    <a16:rowId xmlns:a16="http://schemas.microsoft.com/office/drawing/2014/main" val="3145553871"/>
                  </a:ext>
                </a:extLst>
              </a:tr>
              <a:tr h="276623">
                <a:tc>
                  <a:txBody>
                    <a:bodyPr/>
                    <a:lstStyle/>
                    <a:p>
                      <a:r>
                        <a:rPr lang="en-US" sz="1400" dirty="0">
                          <a:latin typeface="Arial" panose="020B0604020202020204" pitchFamily="34" charset="0"/>
                          <a:cs typeface="Arial" panose="020B0604020202020204" pitchFamily="34" charset="0"/>
                        </a:rPr>
                        <a:t>Butylparaben</a:t>
                      </a:r>
                    </a:p>
                  </a:txBody>
                  <a:tcPr/>
                </a:tc>
                <a:tc>
                  <a:txBody>
                    <a:bodyPr/>
                    <a:lstStyle/>
                    <a:p>
                      <a:r>
                        <a:rPr lang="en-US" sz="1400" dirty="0">
                          <a:latin typeface="Arial" panose="020B0604020202020204" pitchFamily="34" charset="0"/>
                          <a:cs typeface="Arial" panose="020B0604020202020204" pitchFamily="34" charset="0"/>
                        </a:rPr>
                        <a:t>94-26-8</a:t>
                      </a:r>
                    </a:p>
                  </a:txBody>
                  <a:tcPr/>
                </a:tc>
                <a:tc>
                  <a:txBody>
                    <a:bodyPr/>
                    <a:lstStyle/>
                    <a:p>
                      <a:r>
                        <a:rPr lang="en-US" sz="1400" dirty="0">
                          <a:latin typeface="Arial" panose="020B0604020202020204" pitchFamily="34" charset="0"/>
                          <a:cs typeface="Arial" panose="020B0604020202020204" pitchFamily="34" charset="0"/>
                        </a:rPr>
                        <a:t>14.06</a:t>
                      </a:r>
                    </a:p>
                  </a:txBody>
                  <a:tcPr/>
                </a:tc>
                <a:tc>
                  <a:txBody>
                    <a:bodyPr/>
                    <a:lstStyle/>
                    <a:p>
                      <a:r>
                        <a:rPr lang="en-US" sz="1400" dirty="0">
                          <a:latin typeface="Arial" panose="020B0604020202020204" pitchFamily="34" charset="0"/>
                          <a:cs typeface="Arial" panose="020B0604020202020204" pitchFamily="34" charset="0"/>
                        </a:rPr>
                        <a:t>1.51E-6</a:t>
                      </a:r>
                    </a:p>
                  </a:txBody>
                  <a:tcPr/>
                </a:tc>
                <a:tc>
                  <a:txBody>
                    <a:bodyPr/>
                    <a:lstStyle/>
                    <a:p>
                      <a:r>
                        <a:rPr lang="en-US" sz="1400" dirty="0">
                          <a:latin typeface="Arial" panose="020B0604020202020204" pitchFamily="34" charset="0"/>
                          <a:cs typeface="Arial" panose="020B0604020202020204" pitchFamily="34" charset="0"/>
                        </a:rPr>
                        <a:t>1.28E-6</a:t>
                      </a:r>
                    </a:p>
                  </a:txBody>
                  <a:tcPr/>
                </a:tc>
                <a:tc>
                  <a:txBody>
                    <a:bodyPr/>
                    <a:lstStyle/>
                    <a:p>
                      <a:r>
                        <a:rPr lang="en-US" sz="1400" dirty="0">
                          <a:latin typeface="Arial" panose="020B0604020202020204" pitchFamily="34" charset="0"/>
                          <a:cs typeface="Arial" panose="020B0604020202020204" pitchFamily="34" charset="0"/>
                        </a:rPr>
                        <a:t>1.09E-6</a:t>
                      </a:r>
                    </a:p>
                  </a:txBody>
                  <a:tcPr/>
                </a:tc>
                <a:extLst>
                  <a:ext uri="{0D108BD9-81ED-4DB2-BD59-A6C34878D82A}">
                    <a16:rowId xmlns:a16="http://schemas.microsoft.com/office/drawing/2014/main" val="1219640416"/>
                  </a:ext>
                </a:extLst>
              </a:tr>
              <a:tr h="276623">
                <a:tc>
                  <a:txBody>
                    <a:bodyPr/>
                    <a:lstStyle/>
                    <a:p>
                      <a:r>
                        <a:rPr lang="en-US" sz="1400" dirty="0">
                          <a:latin typeface="Arial" panose="020B0604020202020204" pitchFamily="34" charset="0"/>
                          <a:cs typeface="Arial" panose="020B0604020202020204" pitchFamily="34" charset="0"/>
                        </a:rPr>
                        <a:t>Acetophenone</a:t>
                      </a:r>
                    </a:p>
                  </a:txBody>
                  <a:tcPr/>
                </a:tc>
                <a:tc>
                  <a:txBody>
                    <a:bodyPr/>
                    <a:lstStyle/>
                    <a:p>
                      <a:r>
                        <a:rPr lang="en-US" sz="1400" dirty="0">
                          <a:latin typeface="Arial" panose="020B0604020202020204" pitchFamily="34" charset="0"/>
                          <a:cs typeface="Arial" panose="020B0604020202020204" pitchFamily="34" charset="0"/>
                        </a:rPr>
                        <a:t>98-86-2</a:t>
                      </a:r>
                    </a:p>
                  </a:txBody>
                  <a:tcPr/>
                </a:tc>
                <a:tc>
                  <a:txBody>
                    <a:bodyPr/>
                    <a:lstStyle/>
                    <a:p>
                      <a:r>
                        <a:rPr lang="en-US" sz="1400" dirty="0">
                          <a:latin typeface="Arial" panose="020B0604020202020204" pitchFamily="34" charset="0"/>
                          <a:cs typeface="Arial" panose="020B0604020202020204" pitchFamily="34" charset="0"/>
                        </a:rPr>
                        <a:t>15.90</a:t>
                      </a:r>
                    </a:p>
                  </a:txBody>
                  <a:tcPr/>
                </a:tc>
                <a:tc>
                  <a:txBody>
                    <a:bodyPr/>
                    <a:lstStyle/>
                    <a:p>
                      <a:r>
                        <a:rPr lang="en-US" sz="1400" dirty="0">
                          <a:latin typeface="Arial" panose="020B0604020202020204" pitchFamily="34" charset="0"/>
                          <a:cs typeface="Arial" panose="020B0604020202020204" pitchFamily="34" charset="0"/>
                        </a:rPr>
                        <a:t>0.263</a:t>
                      </a:r>
                    </a:p>
                  </a:txBody>
                  <a:tcPr/>
                </a:tc>
                <a:tc>
                  <a:txBody>
                    <a:bodyPr/>
                    <a:lstStyle/>
                    <a:p>
                      <a:r>
                        <a:rPr lang="en-US" sz="1400" dirty="0">
                          <a:latin typeface="Arial" panose="020B0604020202020204" pitchFamily="34" charset="0"/>
                          <a:cs typeface="Arial" panose="020B0604020202020204" pitchFamily="34" charset="0"/>
                        </a:rPr>
                        <a:t>6.07E-5</a:t>
                      </a:r>
                    </a:p>
                  </a:txBody>
                  <a:tcPr/>
                </a:tc>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9884224"/>
                  </a:ext>
                </a:extLst>
              </a:tr>
              <a:tr h="276623">
                <a:tc>
                  <a:txBody>
                    <a:bodyPr/>
                    <a:lstStyle/>
                    <a:p>
                      <a:r>
                        <a:rPr lang="en-US" sz="1400" dirty="0">
                          <a:latin typeface="Arial" panose="020B0604020202020204" pitchFamily="34" charset="0"/>
                          <a:cs typeface="Arial" panose="020B0604020202020204" pitchFamily="34" charset="0"/>
                        </a:rPr>
                        <a:t>Methyl salicylate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119-36-8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31.40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0.184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2.17E-4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801356694"/>
                  </a:ext>
                </a:extLst>
              </a:tr>
              <a:tr h="276623">
                <a:tc>
                  <a:txBody>
                    <a:bodyPr/>
                    <a:lstStyle/>
                    <a:p>
                      <a:r>
                        <a:rPr lang="en-US" sz="1400" dirty="0">
                          <a:latin typeface="Arial" panose="020B0604020202020204" pitchFamily="34" charset="0"/>
                          <a:cs typeface="Arial" panose="020B0604020202020204" pitchFamily="34" charset="0"/>
                        </a:rPr>
                        <a:t>Resorcinol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108-46-3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6.626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5.85E-2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1.91E-5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41006623"/>
                  </a:ext>
                </a:extLst>
              </a:tr>
              <a:tr h="276623">
                <a:tc>
                  <a:txBody>
                    <a:bodyPr/>
                    <a:lstStyle/>
                    <a:p>
                      <a:r>
                        <a:rPr lang="en-US" sz="1400" dirty="0">
                          <a:latin typeface="Arial" panose="020B0604020202020204" pitchFamily="34" charset="0"/>
                          <a:cs typeface="Arial" panose="020B0604020202020204" pitchFamily="34" charset="0"/>
                        </a:rPr>
                        <a:t>o-Cresol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95-48-7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47.30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0.105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3.22E-4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461508981"/>
                  </a:ext>
                </a:extLst>
              </a:tr>
              <a:tr h="276623">
                <a:tc>
                  <a:txBody>
                    <a:bodyPr/>
                    <a:lstStyle/>
                    <a:p>
                      <a:r>
                        <a:rPr lang="en-US" sz="1400" dirty="0">
                          <a:latin typeface="Arial" panose="020B0604020202020204" pitchFamily="34" charset="0"/>
                          <a:cs typeface="Arial" panose="020B0604020202020204" pitchFamily="34" charset="0"/>
                        </a:rPr>
                        <a:t>p-Cresol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106-44-5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38.88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1.52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1.53E-3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577825356"/>
                  </a:ext>
                </a:extLst>
              </a:tr>
            </a:tbl>
          </a:graphicData>
        </a:graphic>
      </p:graphicFrame>
      <p:sp>
        <p:nvSpPr>
          <p:cNvPr id="7" name="TextBox 6">
            <a:extLst>
              <a:ext uri="{FF2B5EF4-FFF2-40B4-BE49-F238E27FC236}">
                <a16:creationId xmlns:a16="http://schemas.microsoft.com/office/drawing/2014/main" id="{85A4842F-24A1-8442-8B64-9BC95CE5F06C}"/>
              </a:ext>
            </a:extLst>
          </p:cNvPr>
          <p:cNvSpPr txBox="1"/>
          <p:nvPr/>
        </p:nvSpPr>
        <p:spPr>
          <a:xfrm>
            <a:off x="9684322" y="4557628"/>
            <a:ext cx="1595093" cy="523220"/>
          </a:xfrm>
          <a:prstGeom prst="rect">
            <a:avLst/>
          </a:prstGeom>
          <a:noFill/>
          <a:ln>
            <a:solidFill>
              <a:schemeClr val="tx1"/>
            </a:solidFill>
          </a:ln>
        </p:spPr>
        <p:txBody>
          <a:bodyPr wrap="square" rtlCol="0">
            <a:spAutoFit/>
          </a:bodyPr>
          <a:lstStyle/>
          <a:p>
            <a:r>
              <a:rPr lang="en-US" sz="1400" dirty="0"/>
              <a:t>* = </a:t>
            </a:r>
            <a:r>
              <a:rPr lang="en-US" sz="1400" dirty="0" err="1"/>
              <a:t>uM</a:t>
            </a:r>
            <a:endParaRPr lang="en-US" sz="1400" dirty="0"/>
          </a:p>
          <a:p>
            <a:r>
              <a:rPr lang="en-US" sz="1400" dirty="0"/>
              <a:t>^ = mg/kw-BW/day</a:t>
            </a:r>
          </a:p>
        </p:txBody>
      </p:sp>
    </p:spTree>
    <p:extLst>
      <p:ext uri="{BB962C8B-B14F-4D97-AF65-F5344CB8AC3E}">
        <p14:creationId xmlns:p14="http://schemas.microsoft.com/office/powerpoint/2010/main" val="344107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399C7-9A71-FC2A-B05A-713E8E99FF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0EC4F8-7E4F-5BEE-E138-BA694CEACB66}"/>
              </a:ext>
            </a:extLst>
          </p:cNvPr>
          <p:cNvSpPr>
            <a:spLocks noGrp="1"/>
          </p:cNvSpPr>
          <p:nvPr>
            <p:ph type="title"/>
          </p:nvPr>
        </p:nvSpPr>
        <p:spPr>
          <a:xfrm>
            <a:off x="346877" y="505019"/>
            <a:ext cx="10515600" cy="548640"/>
          </a:xfrm>
        </p:spPr>
        <p:txBody>
          <a:bodyPr/>
          <a:lstStyle/>
          <a:p>
            <a:r>
              <a:rPr lang="en-US" dirty="0"/>
              <a:t>Example 1: General Parameters Tab</a:t>
            </a:r>
          </a:p>
        </p:txBody>
      </p:sp>
      <p:sp>
        <p:nvSpPr>
          <p:cNvPr id="4" name="Date Placeholder 3">
            <a:extLst>
              <a:ext uri="{FF2B5EF4-FFF2-40B4-BE49-F238E27FC236}">
                <a16:creationId xmlns:a16="http://schemas.microsoft.com/office/drawing/2014/main" id="{85EB472D-3EE1-DC49-61E9-9E8AE0D9C5EE}"/>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E4ABCB41-533D-CBAC-0912-DCFF36DE733B}"/>
              </a:ext>
            </a:extLst>
          </p:cNvPr>
          <p:cNvSpPr>
            <a:spLocks noGrp="1"/>
          </p:cNvSpPr>
          <p:nvPr>
            <p:ph type="sldNum" sz="quarter" idx="12"/>
          </p:nvPr>
        </p:nvSpPr>
        <p:spPr/>
        <p:txBody>
          <a:bodyPr/>
          <a:lstStyle/>
          <a:p>
            <a:fld id="{2C451916-448D-084F-871F-01BF4E2B7E7A}" type="slidenum">
              <a:rPr lang="en-US" smtClean="0"/>
              <a:t>24</a:t>
            </a:fld>
            <a:endParaRPr lang="en-US"/>
          </a:p>
        </p:txBody>
      </p:sp>
      <p:sp>
        <p:nvSpPr>
          <p:cNvPr id="6" name="Footer Placeholder 5">
            <a:extLst>
              <a:ext uri="{FF2B5EF4-FFF2-40B4-BE49-F238E27FC236}">
                <a16:creationId xmlns:a16="http://schemas.microsoft.com/office/drawing/2014/main" id="{C4D54F91-519B-3AD9-33CB-845B2D268900}"/>
              </a:ext>
            </a:extLst>
          </p:cNvPr>
          <p:cNvSpPr>
            <a:spLocks noGrp="1"/>
          </p:cNvSpPr>
          <p:nvPr>
            <p:ph type="ftr" sz="quarter" idx="11"/>
          </p:nvPr>
        </p:nvSpPr>
        <p:spPr/>
        <p:txBody>
          <a:bodyPr/>
          <a:lstStyle/>
          <a:p>
            <a:r>
              <a:rPr lang="en-US"/>
              <a:t>Human Foods Program</a:t>
            </a:r>
            <a:endParaRPr lang="en-US" dirty="0"/>
          </a:p>
        </p:txBody>
      </p:sp>
      <p:pic>
        <p:nvPicPr>
          <p:cNvPr id="11" name="Picture 10" descr="Graphical user interface, application, Word&#10;&#10;AI-generated content may be incorrect.">
            <a:extLst>
              <a:ext uri="{FF2B5EF4-FFF2-40B4-BE49-F238E27FC236}">
                <a16:creationId xmlns:a16="http://schemas.microsoft.com/office/drawing/2014/main" id="{EF895048-7C14-2213-B04A-8B8BDC7633F2}"/>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308013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EE36D-0593-8E3C-1BD7-C6523B01B7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EBF9C8-CECF-2B58-6C7B-C76AB024606C}"/>
              </a:ext>
            </a:extLst>
          </p:cNvPr>
          <p:cNvSpPr>
            <a:spLocks noGrp="1"/>
          </p:cNvSpPr>
          <p:nvPr>
            <p:ph type="title"/>
          </p:nvPr>
        </p:nvSpPr>
        <p:spPr>
          <a:xfrm>
            <a:off x="346877" y="505019"/>
            <a:ext cx="10515600" cy="548640"/>
          </a:xfrm>
        </p:spPr>
        <p:txBody>
          <a:bodyPr/>
          <a:lstStyle/>
          <a:p>
            <a:r>
              <a:rPr lang="en-US" dirty="0"/>
              <a:t>Example 1: Model Specifications Tab</a:t>
            </a:r>
          </a:p>
        </p:txBody>
      </p:sp>
      <p:sp>
        <p:nvSpPr>
          <p:cNvPr id="4" name="Date Placeholder 3">
            <a:extLst>
              <a:ext uri="{FF2B5EF4-FFF2-40B4-BE49-F238E27FC236}">
                <a16:creationId xmlns:a16="http://schemas.microsoft.com/office/drawing/2014/main" id="{108266C2-8505-5AD5-4E69-8AA2CFE6711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E59A1E6A-DB26-ADB6-6B76-19A906B066A9}"/>
              </a:ext>
            </a:extLst>
          </p:cNvPr>
          <p:cNvSpPr>
            <a:spLocks noGrp="1"/>
          </p:cNvSpPr>
          <p:nvPr>
            <p:ph type="sldNum" sz="quarter" idx="12"/>
          </p:nvPr>
        </p:nvSpPr>
        <p:spPr/>
        <p:txBody>
          <a:bodyPr/>
          <a:lstStyle/>
          <a:p>
            <a:fld id="{2C451916-448D-084F-871F-01BF4E2B7E7A}" type="slidenum">
              <a:rPr lang="en-US" smtClean="0"/>
              <a:t>25</a:t>
            </a:fld>
            <a:endParaRPr lang="en-US"/>
          </a:p>
        </p:txBody>
      </p:sp>
      <p:sp>
        <p:nvSpPr>
          <p:cNvPr id="6" name="Footer Placeholder 5">
            <a:extLst>
              <a:ext uri="{FF2B5EF4-FFF2-40B4-BE49-F238E27FC236}">
                <a16:creationId xmlns:a16="http://schemas.microsoft.com/office/drawing/2014/main" id="{B3A560DB-BD7C-B719-D7FD-1C069D458F74}"/>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284B3C54-1A1C-9D82-FFD6-6D812A33E318}"/>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2543808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60A4A-AFC5-589E-A5B5-92626033AD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D0E08-797E-4C5F-FC0A-64DD02B86087}"/>
              </a:ext>
            </a:extLst>
          </p:cNvPr>
          <p:cNvSpPr>
            <a:spLocks noGrp="1"/>
          </p:cNvSpPr>
          <p:nvPr>
            <p:ph type="title"/>
          </p:nvPr>
        </p:nvSpPr>
        <p:spPr>
          <a:xfrm>
            <a:off x="346877" y="505019"/>
            <a:ext cx="10515600" cy="548640"/>
          </a:xfrm>
        </p:spPr>
        <p:txBody>
          <a:bodyPr/>
          <a:lstStyle/>
          <a:p>
            <a:r>
              <a:rPr lang="en-US" dirty="0"/>
              <a:t>Example 1: Compound Selection Tab</a:t>
            </a:r>
          </a:p>
        </p:txBody>
      </p:sp>
      <p:sp>
        <p:nvSpPr>
          <p:cNvPr id="4" name="Date Placeholder 3">
            <a:extLst>
              <a:ext uri="{FF2B5EF4-FFF2-40B4-BE49-F238E27FC236}">
                <a16:creationId xmlns:a16="http://schemas.microsoft.com/office/drawing/2014/main" id="{88CEAE73-7042-4E59-2BF4-687C416F4EA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FC906A2-12C9-F5FC-18BD-47D1B3061F76}"/>
              </a:ext>
            </a:extLst>
          </p:cNvPr>
          <p:cNvSpPr>
            <a:spLocks noGrp="1"/>
          </p:cNvSpPr>
          <p:nvPr>
            <p:ph type="sldNum" sz="quarter" idx="12"/>
          </p:nvPr>
        </p:nvSpPr>
        <p:spPr/>
        <p:txBody>
          <a:bodyPr/>
          <a:lstStyle/>
          <a:p>
            <a:fld id="{2C451916-448D-084F-871F-01BF4E2B7E7A}" type="slidenum">
              <a:rPr lang="en-US" smtClean="0"/>
              <a:t>26</a:t>
            </a:fld>
            <a:endParaRPr lang="en-US"/>
          </a:p>
        </p:txBody>
      </p:sp>
      <p:sp>
        <p:nvSpPr>
          <p:cNvPr id="6" name="Footer Placeholder 5">
            <a:extLst>
              <a:ext uri="{FF2B5EF4-FFF2-40B4-BE49-F238E27FC236}">
                <a16:creationId xmlns:a16="http://schemas.microsoft.com/office/drawing/2014/main" id="{29BC089C-0133-FF62-6977-565EB0B90652}"/>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1285BC1F-32EA-94DC-0D9B-3F77E9D15933}"/>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2655414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8D35F-C423-9C21-1BE2-A5029925D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234427-C3A4-BE2B-0D80-C6B1C1546B56}"/>
              </a:ext>
            </a:extLst>
          </p:cNvPr>
          <p:cNvSpPr>
            <a:spLocks noGrp="1"/>
          </p:cNvSpPr>
          <p:nvPr>
            <p:ph type="title"/>
          </p:nvPr>
        </p:nvSpPr>
        <p:spPr>
          <a:xfrm>
            <a:off x="346877" y="505019"/>
            <a:ext cx="10515600" cy="548640"/>
          </a:xfrm>
        </p:spPr>
        <p:txBody>
          <a:bodyPr/>
          <a:lstStyle/>
          <a:p>
            <a:r>
              <a:rPr lang="en-US" dirty="0"/>
              <a:t>Example 1: Bioactivity and Exposure Data Files</a:t>
            </a:r>
          </a:p>
        </p:txBody>
      </p:sp>
      <p:sp>
        <p:nvSpPr>
          <p:cNvPr id="4" name="Date Placeholder 3">
            <a:extLst>
              <a:ext uri="{FF2B5EF4-FFF2-40B4-BE49-F238E27FC236}">
                <a16:creationId xmlns:a16="http://schemas.microsoft.com/office/drawing/2014/main" id="{45914446-C2EA-0890-DD79-C8B1EE91A060}"/>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B57D9501-6B10-BCAC-9456-BC6A23DDB1BC}"/>
              </a:ext>
            </a:extLst>
          </p:cNvPr>
          <p:cNvSpPr>
            <a:spLocks noGrp="1"/>
          </p:cNvSpPr>
          <p:nvPr>
            <p:ph type="sldNum" sz="quarter" idx="12"/>
          </p:nvPr>
        </p:nvSpPr>
        <p:spPr/>
        <p:txBody>
          <a:bodyPr/>
          <a:lstStyle/>
          <a:p>
            <a:fld id="{2C451916-448D-084F-871F-01BF4E2B7E7A}" type="slidenum">
              <a:rPr lang="en-US" smtClean="0"/>
              <a:t>27</a:t>
            </a:fld>
            <a:endParaRPr lang="en-US"/>
          </a:p>
        </p:txBody>
      </p:sp>
      <p:sp>
        <p:nvSpPr>
          <p:cNvPr id="6" name="Footer Placeholder 5">
            <a:extLst>
              <a:ext uri="{FF2B5EF4-FFF2-40B4-BE49-F238E27FC236}">
                <a16:creationId xmlns:a16="http://schemas.microsoft.com/office/drawing/2014/main" id="{313C9F3B-D084-64D9-F1C6-309E3ECDC937}"/>
              </a:ext>
            </a:extLst>
          </p:cNvPr>
          <p:cNvSpPr>
            <a:spLocks noGrp="1"/>
          </p:cNvSpPr>
          <p:nvPr>
            <p:ph type="ftr" sz="quarter" idx="11"/>
          </p:nvPr>
        </p:nvSpPr>
        <p:spPr/>
        <p:txBody>
          <a:bodyPr/>
          <a:lstStyle/>
          <a:p>
            <a:r>
              <a:rPr lang="en-US"/>
              <a:t>Human Foods Program</a:t>
            </a:r>
            <a:endParaRPr lang="en-US" dirty="0"/>
          </a:p>
        </p:txBody>
      </p:sp>
      <p:pic>
        <p:nvPicPr>
          <p:cNvPr id="8" name="Picture 7" descr="Graphical user interface, table&#10;&#10;AI-generated content may be incorrect.">
            <a:extLst>
              <a:ext uri="{FF2B5EF4-FFF2-40B4-BE49-F238E27FC236}">
                <a16:creationId xmlns:a16="http://schemas.microsoft.com/office/drawing/2014/main" id="{6F06DF3A-4565-CCB6-E4A4-6DAB4F5D4080}"/>
              </a:ext>
            </a:extLst>
          </p:cNvPr>
          <p:cNvPicPr>
            <a:picLocks noChangeAspect="1"/>
          </p:cNvPicPr>
          <p:nvPr/>
        </p:nvPicPr>
        <p:blipFill>
          <a:blip r:embed="rId3"/>
          <a:stretch>
            <a:fillRect/>
          </a:stretch>
        </p:blipFill>
        <p:spPr>
          <a:xfrm>
            <a:off x="815152" y="1582885"/>
            <a:ext cx="4766497" cy="4311743"/>
          </a:xfrm>
          <a:prstGeom prst="rect">
            <a:avLst/>
          </a:prstGeom>
          <a:ln>
            <a:solidFill>
              <a:schemeClr val="bg1">
                <a:lumMod val="85000"/>
              </a:schemeClr>
            </a:solidFill>
          </a:ln>
        </p:spPr>
      </p:pic>
      <p:pic>
        <p:nvPicPr>
          <p:cNvPr id="10" name="Picture 9" descr="Graphical user interface, application&#10;&#10;AI-generated content may be incorrect.">
            <a:extLst>
              <a:ext uri="{FF2B5EF4-FFF2-40B4-BE49-F238E27FC236}">
                <a16:creationId xmlns:a16="http://schemas.microsoft.com/office/drawing/2014/main" id="{161430BE-25E3-E919-B5FE-B209326BC77E}"/>
              </a:ext>
            </a:extLst>
          </p:cNvPr>
          <p:cNvPicPr>
            <a:picLocks noChangeAspect="1"/>
          </p:cNvPicPr>
          <p:nvPr/>
        </p:nvPicPr>
        <p:blipFill>
          <a:blip r:embed="rId4"/>
          <a:stretch>
            <a:fillRect/>
          </a:stretch>
        </p:blipFill>
        <p:spPr>
          <a:xfrm>
            <a:off x="6610353" y="1582886"/>
            <a:ext cx="4600291" cy="4311742"/>
          </a:xfrm>
          <a:prstGeom prst="rect">
            <a:avLst/>
          </a:prstGeom>
          <a:ln>
            <a:solidFill>
              <a:schemeClr val="bg1">
                <a:lumMod val="85000"/>
              </a:schemeClr>
            </a:solidFill>
          </a:ln>
        </p:spPr>
      </p:pic>
    </p:spTree>
    <p:extLst>
      <p:ext uri="{BB962C8B-B14F-4D97-AF65-F5344CB8AC3E}">
        <p14:creationId xmlns:p14="http://schemas.microsoft.com/office/powerpoint/2010/main" val="1467866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33AAC-7DCB-7FC6-ACDF-AC8AE2F84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B6325-F2A8-654A-DEFB-7A5D0C63C29F}"/>
              </a:ext>
            </a:extLst>
          </p:cNvPr>
          <p:cNvSpPr>
            <a:spLocks noGrp="1"/>
          </p:cNvSpPr>
          <p:nvPr>
            <p:ph type="title"/>
          </p:nvPr>
        </p:nvSpPr>
        <p:spPr>
          <a:xfrm>
            <a:off x="346877" y="505019"/>
            <a:ext cx="10515600" cy="548640"/>
          </a:xfrm>
        </p:spPr>
        <p:txBody>
          <a:bodyPr/>
          <a:lstStyle/>
          <a:p>
            <a:r>
              <a:rPr lang="en-US" dirty="0"/>
              <a:t>Example 1: Advanced Parameters Tab</a:t>
            </a:r>
          </a:p>
        </p:txBody>
      </p:sp>
      <p:sp>
        <p:nvSpPr>
          <p:cNvPr id="4" name="Date Placeholder 3">
            <a:extLst>
              <a:ext uri="{FF2B5EF4-FFF2-40B4-BE49-F238E27FC236}">
                <a16:creationId xmlns:a16="http://schemas.microsoft.com/office/drawing/2014/main" id="{910B319B-5F16-9A09-6703-7CD04F83ACD7}"/>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189C4B58-4F80-B3A3-FBF1-CAB160031A43}"/>
              </a:ext>
            </a:extLst>
          </p:cNvPr>
          <p:cNvSpPr>
            <a:spLocks noGrp="1"/>
          </p:cNvSpPr>
          <p:nvPr>
            <p:ph type="sldNum" sz="quarter" idx="12"/>
          </p:nvPr>
        </p:nvSpPr>
        <p:spPr/>
        <p:txBody>
          <a:bodyPr/>
          <a:lstStyle/>
          <a:p>
            <a:fld id="{2C451916-448D-084F-871F-01BF4E2B7E7A}" type="slidenum">
              <a:rPr lang="en-US" smtClean="0"/>
              <a:t>28</a:t>
            </a:fld>
            <a:endParaRPr lang="en-US"/>
          </a:p>
        </p:txBody>
      </p:sp>
      <p:sp>
        <p:nvSpPr>
          <p:cNvPr id="6" name="Footer Placeholder 5">
            <a:extLst>
              <a:ext uri="{FF2B5EF4-FFF2-40B4-BE49-F238E27FC236}">
                <a16:creationId xmlns:a16="http://schemas.microsoft.com/office/drawing/2014/main" id="{38411211-636C-A683-3DC9-74274D8178AB}"/>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6B2BECB4-D494-9A98-C196-8177C78B716A}"/>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174168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53C90-F32D-D016-2120-E67E916B66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12D14C-36FE-3169-6B9E-298BD85C146E}"/>
              </a:ext>
            </a:extLst>
          </p:cNvPr>
          <p:cNvSpPr>
            <a:spLocks noGrp="1"/>
          </p:cNvSpPr>
          <p:nvPr>
            <p:ph type="title"/>
          </p:nvPr>
        </p:nvSpPr>
        <p:spPr>
          <a:xfrm>
            <a:off x="346877" y="505019"/>
            <a:ext cx="10515600" cy="548640"/>
          </a:xfrm>
        </p:spPr>
        <p:txBody>
          <a:bodyPr/>
          <a:lstStyle/>
          <a:p>
            <a:r>
              <a:rPr lang="en-US" dirty="0"/>
              <a:t>Example 1: Run Simulation Tab</a:t>
            </a:r>
          </a:p>
        </p:txBody>
      </p:sp>
      <p:sp>
        <p:nvSpPr>
          <p:cNvPr id="4" name="Date Placeholder 3">
            <a:extLst>
              <a:ext uri="{FF2B5EF4-FFF2-40B4-BE49-F238E27FC236}">
                <a16:creationId xmlns:a16="http://schemas.microsoft.com/office/drawing/2014/main" id="{EDC52D03-D966-0228-3504-515F37DD5C38}"/>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E7490B1D-9A8B-56CE-13CD-F1CF35837200}"/>
              </a:ext>
            </a:extLst>
          </p:cNvPr>
          <p:cNvSpPr>
            <a:spLocks noGrp="1"/>
          </p:cNvSpPr>
          <p:nvPr>
            <p:ph type="sldNum" sz="quarter" idx="12"/>
          </p:nvPr>
        </p:nvSpPr>
        <p:spPr/>
        <p:txBody>
          <a:bodyPr/>
          <a:lstStyle/>
          <a:p>
            <a:fld id="{2C451916-448D-084F-871F-01BF4E2B7E7A}" type="slidenum">
              <a:rPr lang="en-US" smtClean="0"/>
              <a:t>29</a:t>
            </a:fld>
            <a:endParaRPr lang="en-US"/>
          </a:p>
        </p:txBody>
      </p:sp>
      <p:sp>
        <p:nvSpPr>
          <p:cNvPr id="6" name="Footer Placeholder 5">
            <a:extLst>
              <a:ext uri="{FF2B5EF4-FFF2-40B4-BE49-F238E27FC236}">
                <a16:creationId xmlns:a16="http://schemas.microsoft.com/office/drawing/2014/main" id="{DBA73805-382E-45BA-AF20-223466757C63}"/>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able&#10;&#10;AI-generated content may be incorrect.">
            <a:extLst>
              <a:ext uri="{FF2B5EF4-FFF2-40B4-BE49-F238E27FC236}">
                <a16:creationId xmlns:a16="http://schemas.microsoft.com/office/drawing/2014/main" id="{B9F4C804-D394-3612-877C-EB941D7D8226}"/>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815835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1DAEB-4EED-62BD-63CE-2FDF0634C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5551D-192E-6177-8807-FB1D70905737}"/>
              </a:ext>
            </a:extLst>
          </p:cNvPr>
          <p:cNvSpPr>
            <a:spLocks noGrp="1"/>
          </p:cNvSpPr>
          <p:nvPr>
            <p:ph type="ctrTitle"/>
          </p:nvPr>
        </p:nvSpPr>
        <p:spPr/>
        <p:txBody>
          <a:bodyPr>
            <a:normAutofit fontScale="90000"/>
          </a:bodyPr>
          <a:lstStyle/>
          <a:p>
            <a:pPr>
              <a:lnSpc>
                <a:spcPct val="111111"/>
              </a:lnSpc>
            </a:pPr>
            <a:r>
              <a:rPr lang="en-US" dirty="0">
                <a:latin typeface="Merriweather"/>
                <a:cs typeface="Arial"/>
              </a:rPr>
              <a:t>Session III: In Vitro to In Vivo Extrapolation (IVIVE) Module</a:t>
            </a:r>
            <a:endParaRPr lang="en-US" dirty="0"/>
          </a:p>
        </p:txBody>
      </p:sp>
      <p:sp>
        <p:nvSpPr>
          <p:cNvPr id="4" name="Slide Number Placeholder 3">
            <a:extLst>
              <a:ext uri="{FF2B5EF4-FFF2-40B4-BE49-F238E27FC236}">
                <a16:creationId xmlns:a16="http://schemas.microsoft.com/office/drawing/2014/main" id="{C92D820A-6CFE-D95F-CA72-6F330A441DC4}"/>
              </a:ext>
            </a:extLst>
          </p:cNvPr>
          <p:cNvSpPr>
            <a:spLocks noGrp="1"/>
          </p:cNvSpPr>
          <p:nvPr>
            <p:ph type="sldNum" sz="quarter" idx="12"/>
          </p:nvPr>
        </p:nvSpPr>
        <p:spPr/>
        <p:txBody>
          <a:bodyPr/>
          <a:lstStyle/>
          <a:p>
            <a:fld id="{2C451916-448D-084F-871F-01BF4E2B7E7A}" type="slidenum">
              <a:rPr lang="en-US" smtClean="0"/>
              <a:t>3</a:t>
            </a:fld>
            <a:endParaRPr lang="en-US"/>
          </a:p>
        </p:txBody>
      </p:sp>
      <p:sp>
        <p:nvSpPr>
          <p:cNvPr id="3" name="Footer Placeholder 2">
            <a:extLst>
              <a:ext uri="{FF2B5EF4-FFF2-40B4-BE49-F238E27FC236}">
                <a16:creationId xmlns:a16="http://schemas.microsoft.com/office/drawing/2014/main" id="{AA7FE105-A4B9-46F8-A309-1090C2B53599}"/>
              </a:ext>
            </a:extLst>
          </p:cNvPr>
          <p:cNvSpPr>
            <a:spLocks noGrp="1"/>
          </p:cNvSpPr>
          <p:nvPr>
            <p:ph type="ftr" sz="quarter" idx="11"/>
          </p:nvPr>
        </p:nvSpPr>
        <p:spPr/>
        <p:txBody>
          <a:bodyPr/>
          <a:lstStyle/>
          <a:p>
            <a:r>
              <a:rPr lang="en-US"/>
              <a:t>Human Foods Program</a:t>
            </a:r>
            <a:endParaRPr lang="en-US" dirty="0"/>
          </a:p>
        </p:txBody>
      </p:sp>
      <p:sp>
        <p:nvSpPr>
          <p:cNvPr id="5" name="Date Placeholder 4">
            <a:extLst>
              <a:ext uri="{FF2B5EF4-FFF2-40B4-BE49-F238E27FC236}">
                <a16:creationId xmlns:a16="http://schemas.microsoft.com/office/drawing/2014/main" id="{ECF423B9-A722-335A-3869-547C03195F29}"/>
              </a:ext>
            </a:extLst>
          </p:cNvPr>
          <p:cNvSpPr>
            <a:spLocks noGrp="1"/>
          </p:cNvSpPr>
          <p:nvPr>
            <p:ph type="dt" sz="half" idx="10"/>
          </p:nvPr>
        </p:nvSpPr>
        <p:spPr/>
        <p:txBody>
          <a:bodyPr/>
          <a:lstStyle/>
          <a:p>
            <a:fld id="{1C9DD70E-D087-43AE-A3E2-3BE1200A2DF0}" type="datetime4">
              <a:rPr lang="en-US" smtClean="0"/>
              <a:t>September 24, 2025</a:t>
            </a:fld>
            <a:endParaRPr lang="en-US" dirty="0"/>
          </a:p>
        </p:txBody>
      </p:sp>
    </p:spTree>
    <p:extLst>
      <p:ext uri="{BB962C8B-B14F-4D97-AF65-F5344CB8AC3E}">
        <p14:creationId xmlns:p14="http://schemas.microsoft.com/office/powerpoint/2010/main" val="3601192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1FE7F-F66D-BD66-C11F-7608FEC38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AB253-4A01-74B8-D6B1-74A5618CAA0D}"/>
              </a:ext>
            </a:extLst>
          </p:cNvPr>
          <p:cNvSpPr>
            <a:spLocks noGrp="1"/>
          </p:cNvSpPr>
          <p:nvPr>
            <p:ph type="title"/>
          </p:nvPr>
        </p:nvSpPr>
        <p:spPr>
          <a:xfrm>
            <a:off x="346877" y="505019"/>
            <a:ext cx="10515600" cy="548640"/>
          </a:xfrm>
        </p:spPr>
        <p:txBody>
          <a:bodyPr/>
          <a:lstStyle/>
          <a:p>
            <a:r>
              <a:rPr lang="en-US" dirty="0"/>
              <a:t>Example 1: Run Simulation Tab</a:t>
            </a:r>
          </a:p>
        </p:txBody>
      </p:sp>
      <p:sp>
        <p:nvSpPr>
          <p:cNvPr id="4" name="Date Placeholder 3">
            <a:extLst>
              <a:ext uri="{FF2B5EF4-FFF2-40B4-BE49-F238E27FC236}">
                <a16:creationId xmlns:a16="http://schemas.microsoft.com/office/drawing/2014/main" id="{1FC79D85-9C08-BD4B-F4F5-B196FF988FC6}"/>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65BC6923-3C17-A589-D675-9B0FCC2582FC}"/>
              </a:ext>
            </a:extLst>
          </p:cNvPr>
          <p:cNvSpPr>
            <a:spLocks noGrp="1"/>
          </p:cNvSpPr>
          <p:nvPr>
            <p:ph type="sldNum" sz="quarter" idx="12"/>
          </p:nvPr>
        </p:nvSpPr>
        <p:spPr/>
        <p:txBody>
          <a:bodyPr/>
          <a:lstStyle/>
          <a:p>
            <a:fld id="{2C451916-448D-084F-871F-01BF4E2B7E7A}" type="slidenum">
              <a:rPr lang="en-US" smtClean="0"/>
              <a:t>30</a:t>
            </a:fld>
            <a:endParaRPr lang="en-US"/>
          </a:p>
        </p:txBody>
      </p:sp>
      <p:sp>
        <p:nvSpPr>
          <p:cNvPr id="6" name="Footer Placeholder 5">
            <a:extLst>
              <a:ext uri="{FF2B5EF4-FFF2-40B4-BE49-F238E27FC236}">
                <a16:creationId xmlns:a16="http://schemas.microsoft.com/office/drawing/2014/main" id="{3B36C97E-EB14-E3E0-428F-B4E6946D19F4}"/>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application&#10;&#10;AI-generated content may be incorrect.">
            <a:extLst>
              <a:ext uri="{FF2B5EF4-FFF2-40B4-BE49-F238E27FC236}">
                <a16:creationId xmlns:a16="http://schemas.microsoft.com/office/drawing/2014/main" id="{6A513A70-B6DB-75CF-D91F-BD05151796D4}"/>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2609901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69C76-C691-1AEE-6F41-52BBAC29D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8630C6-857B-EC50-2468-8717A61AD322}"/>
              </a:ext>
            </a:extLst>
          </p:cNvPr>
          <p:cNvSpPr>
            <a:spLocks noGrp="1"/>
          </p:cNvSpPr>
          <p:nvPr>
            <p:ph type="title"/>
          </p:nvPr>
        </p:nvSpPr>
        <p:spPr>
          <a:xfrm>
            <a:off x="346877" y="505019"/>
            <a:ext cx="10515600" cy="548640"/>
          </a:xfrm>
        </p:spPr>
        <p:txBody>
          <a:bodyPr/>
          <a:lstStyle/>
          <a:p>
            <a:r>
              <a:rPr lang="en-US" dirty="0"/>
              <a:t>Example 1: Run Simulation Tab</a:t>
            </a:r>
          </a:p>
        </p:txBody>
      </p:sp>
      <p:sp>
        <p:nvSpPr>
          <p:cNvPr id="4" name="Date Placeholder 3">
            <a:extLst>
              <a:ext uri="{FF2B5EF4-FFF2-40B4-BE49-F238E27FC236}">
                <a16:creationId xmlns:a16="http://schemas.microsoft.com/office/drawing/2014/main" id="{7E1EBA42-DB48-DACC-B89C-1DD2C4397B4D}"/>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B87DD918-4186-4BF3-194F-FC78B7E0010C}"/>
              </a:ext>
            </a:extLst>
          </p:cNvPr>
          <p:cNvSpPr>
            <a:spLocks noGrp="1"/>
          </p:cNvSpPr>
          <p:nvPr>
            <p:ph type="sldNum" sz="quarter" idx="12"/>
          </p:nvPr>
        </p:nvSpPr>
        <p:spPr/>
        <p:txBody>
          <a:bodyPr/>
          <a:lstStyle/>
          <a:p>
            <a:fld id="{2C451916-448D-084F-871F-01BF4E2B7E7A}" type="slidenum">
              <a:rPr lang="en-US" smtClean="0"/>
              <a:t>31</a:t>
            </a:fld>
            <a:endParaRPr lang="en-US"/>
          </a:p>
        </p:txBody>
      </p:sp>
      <p:sp>
        <p:nvSpPr>
          <p:cNvPr id="6" name="Footer Placeholder 5">
            <a:extLst>
              <a:ext uri="{FF2B5EF4-FFF2-40B4-BE49-F238E27FC236}">
                <a16:creationId xmlns:a16="http://schemas.microsoft.com/office/drawing/2014/main" id="{32C4603F-68CF-3307-51A1-0C2512386E0E}"/>
              </a:ext>
            </a:extLst>
          </p:cNvPr>
          <p:cNvSpPr>
            <a:spLocks noGrp="1"/>
          </p:cNvSpPr>
          <p:nvPr>
            <p:ph type="ftr" sz="quarter" idx="11"/>
          </p:nvPr>
        </p:nvSpPr>
        <p:spPr/>
        <p:txBody>
          <a:bodyPr/>
          <a:lstStyle/>
          <a:p>
            <a:r>
              <a:rPr lang="en-US"/>
              <a:t>Human Foods Program</a:t>
            </a:r>
            <a:endParaRPr lang="en-US" dirty="0"/>
          </a:p>
        </p:txBody>
      </p:sp>
      <p:pic>
        <p:nvPicPr>
          <p:cNvPr id="8" name="Picture 7" descr="Chart, scatter chart&#10;&#10;AI-generated content may be incorrect.">
            <a:extLst>
              <a:ext uri="{FF2B5EF4-FFF2-40B4-BE49-F238E27FC236}">
                <a16:creationId xmlns:a16="http://schemas.microsoft.com/office/drawing/2014/main" id="{6B29F598-D5F3-E670-6A7A-5D8D24981FC7}"/>
              </a:ext>
            </a:extLst>
          </p:cNvPr>
          <p:cNvPicPr>
            <a:picLocks noChangeAspect="1"/>
          </p:cNvPicPr>
          <p:nvPr/>
        </p:nvPicPr>
        <p:blipFill>
          <a:blip r:embed="rId3"/>
          <a:stretch>
            <a:fillRect/>
          </a:stretch>
        </p:blipFill>
        <p:spPr>
          <a:xfrm>
            <a:off x="1544319" y="1166455"/>
            <a:ext cx="9103361" cy="5120640"/>
          </a:xfrm>
          <a:prstGeom prst="rect">
            <a:avLst/>
          </a:prstGeom>
          <a:ln>
            <a:solidFill>
              <a:schemeClr val="bg1">
                <a:lumMod val="85000"/>
              </a:schemeClr>
            </a:solidFill>
          </a:ln>
        </p:spPr>
      </p:pic>
    </p:spTree>
    <p:extLst>
      <p:ext uri="{BB962C8B-B14F-4D97-AF65-F5344CB8AC3E}">
        <p14:creationId xmlns:p14="http://schemas.microsoft.com/office/powerpoint/2010/main" val="3046313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4F68E-3887-D301-FFC1-D8CD2EC1F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E000E-4FF1-8771-20D9-DD4465495E80}"/>
              </a:ext>
            </a:extLst>
          </p:cNvPr>
          <p:cNvSpPr>
            <a:spLocks noGrp="1"/>
          </p:cNvSpPr>
          <p:nvPr>
            <p:ph type="title"/>
          </p:nvPr>
        </p:nvSpPr>
        <p:spPr>
          <a:xfrm>
            <a:off x="346877" y="505019"/>
            <a:ext cx="10515600" cy="548640"/>
          </a:xfrm>
        </p:spPr>
        <p:txBody>
          <a:bodyPr/>
          <a:lstStyle/>
          <a:p>
            <a:r>
              <a:rPr lang="en-US" dirty="0"/>
              <a:t>Example 1: Run Simulation Tab</a:t>
            </a:r>
          </a:p>
        </p:txBody>
      </p:sp>
      <p:sp>
        <p:nvSpPr>
          <p:cNvPr id="4" name="Date Placeholder 3">
            <a:extLst>
              <a:ext uri="{FF2B5EF4-FFF2-40B4-BE49-F238E27FC236}">
                <a16:creationId xmlns:a16="http://schemas.microsoft.com/office/drawing/2014/main" id="{E52CA948-639E-79CB-47B1-B182C2DFFB9C}"/>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E57CEFB-6778-26FF-BF61-ED0E8A52D234}"/>
              </a:ext>
            </a:extLst>
          </p:cNvPr>
          <p:cNvSpPr>
            <a:spLocks noGrp="1"/>
          </p:cNvSpPr>
          <p:nvPr>
            <p:ph type="sldNum" sz="quarter" idx="12"/>
          </p:nvPr>
        </p:nvSpPr>
        <p:spPr/>
        <p:txBody>
          <a:bodyPr/>
          <a:lstStyle/>
          <a:p>
            <a:fld id="{2C451916-448D-084F-871F-01BF4E2B7E7A}" type="slidenum">
              <a:rPr lang="en-US" smtClean="0"/>
              <a:t>32</a:t>
            </a:fld>
            <a:endParaRPr lang="en-US"/>
          </a:p>
        </p:txBody>
      </p:sp>
      <p:sp>
        <p:nvSpPr>
          <p:cNvPr id="6" name="Footer Placeholder 5">
            <a:extLst>
              <a:ext uri="{FF2B5EF4-FFF2-40B4-BE49-F238E27FC236}">
                <a16:creationId xmlns:a16="http://schemas.microsoft.com/office/drawing/2014/main" id="{FA287DCB-D827-5988-851F-6ACFD0F20FA0}"/>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6D56D77D-543D-57FE-A044-3837BD440479}"/>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1392621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8D923-7830-F881-F701-097DD71EA1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9635A-986F-13A4-4918-7D28E25A6DF6}"/>
              </a:ext>
            </a:extLst>
          </p:cNvPr>
          <p:cNvSpPr>
            <a:spLocks noGrp="1"/>
          </p:cNvSpPr>
          <p:nvPr>
            <p:ph type="title"/>
          </p:nvPr>
        </p:nvSpPr>
        <p:spPr>
          <a:xfrm>
            <a:off x="346877" y="505019"/>
            <a:ext cx="10515600" cy="548640"/>
          </a:xfrm>
        </p:spPr>
        <p:txBody>
          <a:bodyPr/>
          <a:lstStyle/>
          <a:p>
            <a:r>
              <a:rPr lang="en-US" dirty="0"/>
              <a:t>Example 1: Run Simulation Tab</a:t>
            </a:r>
          </a:p>
        </p:txBody>
      </p:sp>
      <p:sp>
        <p:nvSpPr>
          <p:cNvPr id="4" name="Date Placeholder 3">
            <a:extLst>
              <a:ext uri="{FF2B5EF4-FFF2-40B4-BE49-F238E27FC236}">
                <a16:creationId xmlns:a16="http://schemas.microsoft.com/office/drawing/2014/main" id="{1A5ACA43-1EF4-953A-F58C-7F4B188C0212}"/>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A9C92B8-C7F2-FD96-0A2A-A9C9D19EEDF4}"/>
              </a:ext>
            </a:extLst>
          </p:cNvPr>
          <p:cNvSpPr>
            <a:spLocks noGrp="1"/>
          </p:cNvSpPr>
          <p:nvPr>
            <p:ph type="sldNum" sz="quarter" idx="12"/>
          </p:nvPr>
        </p:nvSpPr>
        <p:spPr/>
        <p:txBody>
          <a:bodyPr/>
          <a:lstStyle/>
          <a:p>
            <a:fld id="{2C451916-448D-084F-871F-01BF4E2B7E7A}" type="slidenum">
              <a:rPr lang="en-US" smtClean="0"/>
              <a:t>33</a:t>
            </a:fld>
            <a:endParaRPr lang="en-US"/>
          </a:p>
        </p:txBody>
      </p:sp>
      <p:sp>
        <p:nvSpPr>
          <p:cNvPr id="6" name="Footer Placeholder 5">
            <a:extLst>
              <a:ext uri="{FF2B5EF4-FFF2-40B4-BE49-F238E27FC236}">
                <a16:creationId xmlns:a16="http://schemas.microsoft.com/office/drawing/2014/main" id="{38227FB3-698F-58B1-A918-56D71A291269}"/>
              </a:ext>
            </a:extLst>
          </p:cNvPr>
          <p:cNvSpPr>
            <a:spLocks noGrp="1"/>
          </p:cNvSpPr>
          <p:nvPr>
            <p:ph type="ftr" sz="quarter" idx="11"/>
          </p:nvPr>
        </p:nvSpPr>
        <p:spPr/>
        <p:txBody>
          <a:bodyPr/>
          <a:lstStyle/>
          <a:p>
            <a:r>
              <a:rPr lang="en-US"/>
              <a:t>Human Foods Program</a:t>
            </a:r>
            <a:endParaRPr lang="en-US" dirty="0"/>
          </a:p>
        </p:txBody>
      </p:sp>
      <p:pic>
        <p:nvPicPr>
          <p:cNvPr id="7" name="Picture 6" descr="Chart, scatter chart&#10;&#10;AI-generated content may be incorrect.">
            <a:extLst>
              <a:ext uri="{FF2B5EF4-FFF2-40B4-BE49-F238E27FC236}">
                <a16:creationId xmlns:a16="http://schemas.microsoft.com/office/drawing/2014/main" id="{62FD0A18-FF01-1E2A-0765-C56448F4B992}"/>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1457556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DE347-5766-2D2D-DE86-60C79675F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D7324-0522-2C58-B446-D6882C2B8767}"/>
              </a:ext>
            </a:extLst>
          </p:cNvPr>
          <p:cNvSpPr>
            <a:spLocks noGrp="1"/>
          </p:cNvSpPr>
          <p:nvPr>
            <p:ph type="title"/>
          </p:nvPr>
        </p:nvSpPr>
        <p:spPr>
          <a:xfrm>
            <a:off x="346877" y="505019"/>
            <a:ext cx="10515600" cy="548640"/>
          </a:xfrm>
        </p:spPr>
        <p:txBody>
          <a:bodyPr/>
          <a:lstStyle/>
          <a:p>
            <a:r>
              <a:rPr lang="en-US" dirty="0"/>
              <a:t>Example 2 Scenario</a:t>
            </a:r>
          </a:p>
        </p:txBody>
      </p:sp>
      <p:sp>
        <p:nvSpPr>
          <p:cNvPr id="3" name="Content Placeholder 2">
            <a:extLst>
              <a:ext uri="{FF2B5EF4-FFF2-40B4-BE49-F238E27FC236}">
                <a16:creationId xmlns:a16="http://schemas.microsoft.com/office/drawing/2014/main" id="{49752C19-1E52-441A-72DC-897EF76E89AF}"/>
              </a:ext>
            </a:extLst>
          </p:cNvPr>
          <p:cNvSpPr>
            <a:spLocks noGrp="1"/>
          </p:cNvSpPr>
          <p:nvPr>
            <p:ph idx="1"/>
          </p:nvPr>
        </p:nvSpPr>
        <p:spPr>
          <a:xfrm>
            <a:off x="912585" y="1390456"/>
            <a:ext cx="10192657" cy="4962525"/>
          </a:xfrm>
        </p:spPr>
        <p:txBody>
          <a:bodyPr>
            <a:normAutofit fontScale="92500" lnSpcReduction="20000"/>
          </a:bodyPr>
          <a:lstStyle/>
          <a:p>
            <a:r>
              <a:rPr lang="en-US" dirty="0"/>
              <a:t>Obtain the oral equivalent doses (OEDs) of four direct food additives using the </a:t>
            </a:r>
            <a:r>
              <a:rPr lang="en-US" dirty="0" err="1"/>
              <a:t>pbtk</a:t>
            </a:r>
            <a:r>
              <a:rPr lang="en-US" dirty="0"/>
              <a:t> model</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r>
              <a:rPr lang="en-US" dirty="0"/>
              <a:t>Do not use the available in silico parameters</a:t>
            </a:r>
          </a:p>
          <a:p>
            <a:r>
              <a:rPr lang="en-US" dirty="0"/>
              <a:t>Run 500 Monte Carlo steady state samples</a:t>
            </a:r>
          </a:p>
          <a:p>
            <a:r>
              <a:rPr lang="en-US" dirty="0"/>
              <a:t>Return the all OED samples</a:t>
            </a:r>
          </a:p>
          <a:p>
            <a:r>
              <a:rPr lang="en-US" dirty="0"/>
              <a:t>Use the Honda1 IVIVE assumption</a:t>
            </a:r>
          </a:p>
          <a:p>
            <a:endParaRPr lang="en-US" dirty="0"/>
          </a:p>
        </p:txBody>
      </p:sp>
      <p:sp>
        <p:nvSpPr>
          <p:cNvPr id="4" name="Date Placeholder 3">
            <a:extLst>
              <a:ext uri="{FF2B5EF4-FFF2-40B4-BE49-F238E27FC236}">
                <a16:creationId xmlns:a16="http://schemas.microsoft.com/office/drawing/2014/main" id="{38E0D39F-09B6-6D69-3D19-BD4453639A1C}"/>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50478085-764C-A124-2293-922AB102E064}"/>
              </a:ext>
            </a:extLst>
          </p:cNvPr>
          <p:cNvSpPr>
            <a:spLocks noGrp="1"/>
          </p:cNvSpPr>
          <p:nvPr>
            <p:ph type="sldNum" sz="quarter" idx="12"/>
          </p:nvPr>
        </p:nvSpPr>
        <p:spPr/>
        <p:txBody>
          <a:bodyPr/>
          <a:lstStyle/>
          <a:p>
            <a:fld id="{2C451916-448D-084F-871F-01BF4E2B7E7A}" type="slidenum">
              <a:rPr lang="en-US" smtClean="0"/>
              <a:t>34</a:t>
            </a:fld>
            <a:endParaRPr lang="en-US"/>
          </a:p>
        </p:txBody>
      </p:sp>
      <p:sp>
        <p:nvSpPr>
          <p:cNvPr id="6" name="Footer Placeholder 5">
            <a:extLst>
              <a:ext uri="{FF2B5EF4-FFF2-40B4-BE49-F238E27FC236}">
                <a16:creationId xmlns:a16="http://schemas.microsoft.com/office/drawing/2014/main" id="{77A4A6B0-1D47-9FCB-5621-057B853437DA}"/>
              </a:ext>
            </a:extLst>
          </p:cNvPr>
          <p:cNvSpPr>
            <a:spLocks noGrp="1"/>
          </p:cNvSpPr>
          <p:nvPr>
            <p:ph type="ftr" sz="quarter" idx="11"/>
          </p:nvPr>
        </p:nvSpPr>
        <p:spPr/>
        <p:txBody>
          <a:bodyPr/>
          <a:lstStyle/>
          <a:p>
            <a:r>
              <a:rPr lang="en-US"/>
              <a:t>Human Foods Program</a:t>
            </a:r>
            <a:endParaRPr lang="en-US" dirty="0"/>
          </a:p>
        </p:txBody>
      </p:sp>
      <p:graphicFrame>
        <p:nvGraphicFramePr>
          <p:cNvPr id="8" name="Table 7">
            <a:extLst>
              <a:ext uri="{FF2B5EF4-FFF2-40B4-BE49-F238E27FC236}">
                <a16:creationId xmlns:a16="http://schemas.microsoft.com/office/drawing/2014/main" id="{08E0980A-BD6B-002B-F707-A8A6456BC1F5}"/>
              </a:ext>
            </a:extLst>
          </p:cNvPr>
          <p:cNvGraphicFramePr>
            <a:graphicFrameLocks noGrp="1"/>
          </p:cNvGraphicFramePr>
          <p:nvPr>
            <p:extLst>
              <p:ext uri="{D42A27DB-BD31-4B8C-83A1-F6EECF244321}">
                <p14:modId xmlns:p14="http://schemas.microsoft.com/office/powerpoint/2010/main" val="685314266"/>
              </p:ext>
            </p:extLst>
          </p:nvPr>
        </p:nvGraphicFramePr>
        <p:xfrm>
          <a:off x="1260935" y="2354930"/>
          <a:ext cx="10018480" cy="1737360"/>
        </p:xfrm>
        <a:graphic>
          <a:graphicData uri="http://schemas.openxmlformats.org/drawingml/2006/table">
            <a:tbl>
              <a:tblPr firstRow="1" bandRow="1">
                <a:tableStyleId>{5C22544A-7EE6-4342-B048-85BDC9FD1C3A}</a:tableStyleId>
              </a:tblPr>
              <a:tblGrid>
                <a:gridCol w="1702706">
                  <a:extLst>
                    <a:ext uri="{9D8B030D-6E8A-4147-A177-3AD203B41FA5}">
                      <a16:colId xmlns:a16="http://schemas.microsoft.com/office/drawing/2014/main" val="4055992754"/>
                    </a:ext>
                  </a:extLst>
                </a:gridCol>
                <a:gridCol w="1115786">
                  <a:extLst>
                    <a:ext uri="{9D8B030D-6E8A-4147-A177-3AD203B41FA5}">
                      <a16:colId xmlns:a16="http://schemas.microsoft.com/office/drawing/2014/main" val="3209741333"/>
                    </a:ext>
                  </a:extLst>
                </a:gridCol>
                <a:gridCol w="1768929">
                  <a:extLst>
                    <a:ext uri="{9D8B030D-6E8A-4147-A177-3AD203B41FA5}">
                      <a16:colId xmlns:a16="http://schemas.microsoft.com/office/drawing/2014/main" val="796843570"/>
                    </a:ext>
                  </a:extLst>
                </a:gridCol>
                <a:gridCol w="1836964">
                  <a:extLst>
                    <a:ext uri="{9D8B030D-6E8A-4147-A177-3AD203B41FA5}">
                      <a16:colId xmlns:a16="http://schemas.microsoft.com/office/drawing/2014/main" val="178102257"/>
                    </a:ext>
                  </a:extLst>
                </a:gridCol>
                <a:gridCol w="1864178">
                  <a:extLst>
                    <a:ext uri="{9D8B030D-6E8A-4147-A177-3AD203B41FA5}">
                      <a16:colId xmlns:a16="http://schemas.microsoft.com/office/drawing/2014/main" val="1622706933"/>
                    </a:ext>
                  </a:extLst>
                </a:gridCol>
                <a:gridCol w="1729917">
                  <a:extLst>
                    <a:ext uri="{9D8B030D-6E8A-4147-A177-3AD203B41FA5}">
                      <a16:colId xmlns:a16="http://schemas.microsoft.com/office/drawing/2014/main" val="2110084814"/>
                    </a:ext>
                  </a:extLst>
                </a:gridCol>
              </a:tblGrid>
              <a:tr h="276623">
                <a:tc>
                  <a:txBody>
                    <a:bodyPr/>
                    <a:lstStyle/>
                    <a:p>
                      <a:pPr algn="ctr"/>
                      <a:r>
                        <a:rPr lang="en-US" sz="1400" dirty="0">
                          <a:latin typeface="Arial" panose="020B0604020202020204" pitchFamily="34" charset="0"/>
                          <a:cs typeface="Arial" panose="020B0604020202020204" pitchFamily="34" charset="0"/>
                        </a:rPr>
                        <a:t>Chemical Name</a:t>
                      </a:r>
                    </a:p>
                  </a:txBody>
                  <a:tcPr/>
                </a:tc>
                <a:tc>
                  <a:txBody>
                    <a:bodyPr/>
                    <a:lstStyle/>
                    <a:p>
                      <a:pPr algn="ctr"/>
                      <a:r>
                        <a:rPr lang="en-US" sz="1400" dirty="0">
                          <a:latin typeface="Arial" panose="020B0604020202020204" pitchFamily="34" charset="0"/>
                          <a:cs typeface="Arial" panose="020B0604020202020204" pitchFamily="34" charset="0"/>
                        </a:rPr>
                        <a:t>CAS</a:t>
                      </a:r>
                    </a:p>
                  </a:txBody>
                  <a:tcPr/>
                </a:tc>
                <a:tc>
                  <a:txBody>
                    <a:bodyPr/>
                    <a:lstStyle/>
                    <a:p>
                      <a:pPr algn="ctr"/>
                      <a:r>
                        <a:rPr lang="en-US" sz="1400" dirty="0">
                          <a:latin typeface="Arial" panose="020B0604020202020204" pitchFamily="34" charset="0"/>
                          <a:cs typeface="Arial" panose="020B0604020202020204" pitchFamily="34" charset="0"/>
                        </a:rPr>
                        <a:t>Bioactive Concentration*</a:t>
                      </a:r>
                    </a:p>
                  </a:txBody>
                  <a:tcPr/>
                </a:tc>
                <a:tc>
                  <a:txBody>
                    <a:bodyPr/>
                    <a:lstStyle/>
                    <a:p>
                      <a:pPr algn="ctr"/>
                      <a:r>
                        <a:rPr lang="en-US" sz="1400" dirty="0">
                          <a:latin typeface="Arial" panose="020B0604020202020204" pitchFamily="34" charset="0"/>
                          <a:cs typeface="Arial" panose="020B0604020202020204" pitchFamily="34" charset="0"/>
                        </a:rPr>
                        <a:t>Exposure Upper^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Median^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Lower^</a:t>
                      </a:r>
                    </a:p>
                  </a:txBody>
                  <a:tcPr/>
                </a:tc>
                <a:extLst>
                  <a:ext uri="{0D108BD9-81ED-4DB2-BD59-A6C34878D82A}">
                    <a16:rowId xmlns:a16="http://schemas.microsoft.com/office/drawing/2014/main" val="3145553871"/>
                  </a:ext>
                </a:extLst>
              </a:tr>
              <a:tr h="276623">
                <a:tc>
                  <a:txBody>
                    <a:bodyPr/>
                    <a:lstStyle/>
                    <a:p>
                      <a:r>
                        <a:rPr lang="en-US" sz="1400" dirty="0">
                          <a:latin typeface="Arial" panose="020B0604020202020204" pitchFamily="34" charset="0"/>
                          <a:cs typeface="Arial" panose="020B0604020202020204" pitchFamily="34" charset="0"/>
                        </a:rPr>
                        <a:t>Saccharin</a:t>
                      </a:r>
                    </a:p>
                  </a:txBody>
                  <a:tcPr/>
                </a:tc>
                <a:tc>
                  <a:txBody>
                    <a:bodyPr/>
                    <a:lstStyle/>
                    <a:p>
                      <a:r>
                        <a:rPr lang="en-US" sz="1400" dirty="0">
                          <a:latin typeface="Arial" panose="020B0604020202020204" pitchFamily="34" charset="0"/>
                          <a:cs typeface="Arial" panose="020B0604020202020204" pitchFamily="34" charset="0"/>
                        </a:rPr>
                        <a:t>81-07-2</a:t>
                      </a:r>
                    </a:p>
                  </a:txBody>
                  <a:tcPr/>
                </a:tc>
                <a:tc>
                  <a:txBody>
                    <a:bodyPr/>
                    <a:lstStyle/>
                    <a:p>
                      <a:r>
                        <a:rPr lang="en-US" sz="1400" dirty="0">
                          <a:latin typeface="Arial" panose="020B0604020202020204" pitchFamily="34" charset="0"/>
                          <a:cs typeface="Arial" panose="020B0604020202020204" pitchFamily="34" charset="0"/>
                        </a:rPr>
                        <a:t>4.324E-3</a:t>
                      </a:r>
                    </a:p>
                  </a:txBody>
                  <a:tcPr/>
                </a:tc>
                <a:tc>
                  <a:txBody>
                    <a:bodyPr/>
                    <a:lstStyle/>
                    <a:p>
                      <a:r>
                        <a:rPr lang="en-US" sz="1400" dirty="0">
                          <a:latin typeface="Arial" panose="020B0604020202020204" pitchFamily="34" charset="0"/>
                          <a:cs typeface="Arial" panose="020B0604020202020204" pitchFamily="34" charset="0"/>
                        </a:rPr>
                        <a:t>1.24</a:t>
                      </a:r>
                    </a:p>
                  </a:txBody>
                  <a:tcPr/>
                </a:tc>
                <a:tc>
                  <a:txBody>
                    <a:bodyPr/>
                    <a:lstStyle/>
                    <a:p>
                      <a:r>
                        <a:rPr lang="en-US" sz="1400" dirty="0">
                          <a:latin typeface="Arial" panose="020B0604020202020204" pitchFamily="34" charset="0"/>
                          <a:cs typeface="Arial" panose="020B0604020202020204" pitchFamily="34" charset="0"/>
                        </a:rPr>
                        <a:t>2.02E-7</a:t>
                      </a:r>
                    </a:p>
                  </a:txBody>
                  <a:tcPr/>
                </a:tc>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9640416"/>
                  </a:ext>
                </a:extLst>
              </a:tr>
              <a:tr h="276623">
                <a:tc>
                  <a:txBody>
                    <a:bodyPr/>
                    <a:lstStyle/>
                    <a:p>
                      <a:r>
                        <a:rPr lang="en-US" sz="1400" dirty="0">
                          <a:latin typeface="Arial" panose="020B0604020202020204" pitchFamily="34" charset="0"/>
                          <a:cs typeface="Arial" panose="020B0604020202020204" pitchFamily="34" charset="0"/>
                        </a:rPr>
                        <a:t>Theobromine</a:t>
                      </a:r>
                    </a:p>
                  </a:txBody>
                  <a:tcPr/>
                </a:tc>
                <a:tc>
                  <a:txBody>
                    <a:bodyPr/>
                    <a:lstStyle/>
                    <a:p>
                      <a:pPr>
                        <a:buNone/>
                      </a:pPr>
                      <a:r>
                        <a:rPr lang="en-US" sz="1400" dirty="0">
                          <a:effectLst/>
                          <a:latin typeface="Arial" panose="020B0604020202020204" pitchFamily="34" charset="0"/>
                          <a:cs typeface="Arial" panose="020B0604020202020204" pitchFamily="34" charset="0"/>
                        </a:rPr>
                        <a:t>83-67-0</a:t>
                      </a:r>
                    </a:p>
                  </a:txBody>
                  <a:tcPr/>
                </a:tc>
                <a:tc>
                  <a:txBody>
                    <a:bodyPr/>
                    <a:lstStyle/>
                    <a:p>
                      <a:r>
                        <a:rPr lang="en-US" sz="1400" dirty="0">
                          <a:latin typeface="Arial" panose="020B0604020202020204" pitchFamily="34" charset="0"/>
                          <a:cs typeface="Arial" panose="020B0604020202020204" pitchFamily="34" charset="0"/>
                        </a:rPr>
                        <a:t>5.316</a:t>
                      </a:r>
                    </a:p>
                  </a:txBody>
                  <a:tcPr/>
                </a:tc>
                <a:tc>
                  <a:txBody>
                    <a:bodyPr/>
                    <a:lstStyle/>
                    <a:p>
                      <a:r>
                        <a:rPr lang="en-US" sz="1400" dirty="0">
                          <a:latin typeface="Arial" panose="020B0604020202020204" pitchFamily="34" charset="0"/>
                          <a:cs typeface="Arial" panose="020B0604020202020204" pitchFamily="34" charset="0"/>
                        </a:rPr>
                        <a:t>1.73E-2</a:t>
                      </a:r>
                    </a:p>
                  </a:txBody>
                  <a:tcPr/>
                </a:tc>
                <a:tc>
                  <a:txBody>
                    <a:bodyPr/>
                    <a:lstStyle/>
                    <a:p>
                      <a:r>
                        <a:rPr lang="en-US" sz="1400" dirty="0">
                          <a:latin typeface="Arial" panose="020B0604020202020204" pitchFamily="34" charset="0"/>
                          <a:cs typeface="Arial" panose="020B0604020202020204" pitchFamily="34" charset="0"/>
                        </a:rPr>
                        <a:t>4.19E-6</a:t>
                      </a:r>
                    </a:p>
                  </a:txBody>
                  <a:tcPr/>
                </a:tc>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9884224"/>
                  </a:ext>
                </a:extLst>
              </a:tr>
              <a:tr h="276623">
                <a:tc>
                  <a:txBody>
                    <a:bodyPr/>
                    <a:lstStyle/>
                    <a:p>
                      <a:r>
                        <a:rPr lang="en-US" sz="1400" dirty="0">
                          <a:latin typeface="Arial" panose="020B0604020202020204" pitchFamily="34" charset="0"/>
                          <a:cs typeface="Arial" panose="020B0604020202020204" pitchFamily="34" charset="0"/>
                        </a:rPr>
                        <a:t>Benzophenone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119-61-9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4.425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0.236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3.09E-4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801356694"/>
                  </a:ext>
                </a:extLst>
              </a:tr>
              <a:tr h="276623">
                <a:tc>
                  <a:txBody>
                    <a:bodyPr/>
                    <a:lstStyle/>
                    <a:p>
                      <a:r>
                        <a:rPr lang="en-US" sz="1400" dirty="0">
                          <a:latin typeface="Arial" panose="020B0604020202020204" pitchFamily="34" charset="0"/>
                          <a:cs typeface="Arial" panose="020B0604020202020204" pitchFamily="34" charset="0"/>
                        </a:rPr>
                        <a:t>Eugenol</a:t>
                      </a:r>
                    </a:p>
                  </a:txBody>
                  <a:tcPr/>
                </a:tc>
                <a:tc>
                  <a:txBody>
                    <a:bodyPr/>
                    <a:lstStyle/>
                    <a:p>
                      <a:pPr>
                        <a:buNone/>
                      </a:pPr>
                      <a:r>
                        <a:rPr lang="en-US" sz="1400" dirty="0">
                          <a:effectLst/>
                          <a:latin typeface="Arial" panose="020B0604020202020204" pitchFamily="34" charset="0"/>
                          <a:cs typeface="Arial" panose="020B0604020202020204" pitchFamily="34" charset="0"/>
                        </a:rPr>
                        <a:t>97-53-0</a:t>
                      </a:r>
                    </a:p>
                  </a:txBody>
                  <a:tcPr marL="38100" marR="3810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0.353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9.20E-5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41006623"/>
                  </a:ext>
                </a:extLst>
              </a:tr>
            </a:tbl>
          </a:graphicData>
        </a:graphic>
      </p:graphicFrame>
      <p:sp>
        <p:nvSpPr>
          <p:cNvPr id="7" name="TextBox 6">
            <a:extLst>
              <a:ext uri="{FF2B5EF4-FFF2-40B4-BE49-F238E27FC236}">
                <a16:creationId xmlns:a16="http://schemas.microsoft.com/office/drawing/2014/main" id="{78DDAA09-4802-CEB1-6E8C-6D3484A4C58C}"/>
              </a:ext>
            </a:extLst>
          </p:cNvPr>
          <p:cNvSpPr txBox="1"/>
          <p:nvPr/>
        </p:nvSpPr>
        <p:spPr>
          <a:xfrm>
            <a:off x="9684322" y="4260688"/>
            <a:ext cx="1595093" cy="523220"/>
          </a:xfrm>
          <a:prstGeom prst="rect">
            <a:avLst/>
          </a:prstGeom>
          <a:noFill/>
          <a:ln>
            <a:solidFill>
              <a:schemeClr val="tx1"/>
            </a:solidFill>
          </a:ln>
        </p:spPr>
        <p:txBody>
          <a:bodyPr wrap="square" rtlCol="0">
            <a:spAutoFit/>
          </a:bodyPr>
          <a:lstStyle/>
          <a:p>
            <a:r>
              <a:rPr lang="en-US" sz="1400" dirty="0"/>
              <a:t>* = </a:t>
            </a:r>
            <a:r>
              <a:rPr lang="en-US" sz="1400" dirty="0" err="1"/>
              <a:t>uM</a:t>
            </a:r>
            <a:endParaRPr lang="en-US" sz="1400" dirty="0"/>
          </a:p>
          <a:p>
            <a:r>
              <a:rPr lang="en-US" sz="1400" dirty="0"/>
              <a:t>^ = mg/kw-BW/day</a:t>
            </a:r>
          </a:p>
        </p:txBody>
      </p:sp>
    </p:spTree>
    <p:extLst>
      <p:ext uri="{BB962C8B-B14F-4D97-AF65-F5344CB8AC3E}">
        <p14:creationId xmlns:p14="http://schemas.microsoft.com/office/powerpoint/2010/main" val="99847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8BFC2-7BA8-6480-B651-F067DBBF02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F36DF-0092-A778-CC90-29850D3FA06C}"/>
              </a:ext>
            </a:extLst>
          </p:cNvPr>
          <p:cNvSpPr>
            <a:spLocks noGrp="1"/>
          </p:cNvSpPr>
          <p:nvPr>
            <p:ph type="title"/>
          </p:nvPr>
        </p:nvSpPr>
        <p:spPr>
          <a:xfrm>
            <a:off x="346877" y="505019"/>
            <a:ext cx="10515600" cy="548640"/>
          </a:xfrm>
        </p:spPr>
        <p:txBody>
          <a:bodyPr/>
          <a:lstStyle/>
          <a:p>
            <a:r>
              <a:rPr lang="en-US" dirty="0"/>
              <a:t>Example 2: General Parameters Tab </a:t>
            </a:r>
          </a:p>
        </p:txBody>
      </p:sp>
      <p:sp>
        <p:nvSpPr>
          <p:cNvPr id="4" name="Date Placeholder 3">
            <a:extLst>
              <a:ext uri="{FF2B5EF4-FFF2-40B4-BE49-F238E27FC236}">
                <a16:creationId xmlns:a16="http://schemas.microsoft.com/office/drawing/2014/main" id="{F90077B3-25AD-A243-F649-3A153DECE77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66CEF05-8538-6C6D-CBFF-B49839B14DE1}"/>
              </a:ext>
            </a:extLst>
          </p:cNvPr>
          <p:cNvSpPr>
            <a:spLocks noGrp="1"/>
          </p:cNvSpPr>
          <p:nvPr>
            <p:ph type="sldNum" sz="quarter" idx="12"/>
          </p:nvPr>
        </p:nvSpPr>
        <p:spPr/>
        <p:txBody>
          <a:bodyPr/>
          <a:lstStyle/>
          <a:p>
            <a:fld id="{2C451916-448D-084F-871F-01BF4E2B7E7A}" type="slidenum">
              <a:rPr lang="en-US" smtClean="0"/>
              <a:t>35</a:t>
            </a:fld>
            <a:endParaRPr lang="en-US"/>
          </a:p>
        </p:txBody>
      </p:sp>
      <p:sp>
        <p:nvSpPr>
          <p:cNvPr id="6" name="Footer Placeholder 5">
            <a:extLst>
              <a:ext uri="{FF2B5EF4-FFF2-40B4-BE49-F238E27FC236}">
                <a16:creationId xmlns:a16="http://schemas.microsoft.com/office/drawing/2014/main" id="{70356198-8DE3-868F-63A4-7653C3182C5E}"/>
              </a:ext>
            </a:extLst>
          </p:cNvPr>
          <p:cNvSpPr>
            <a:spLocks noGrp="1"/>
          </p:cNvSpPr>
          <p:nvPr>
            <p:ph type="ftr" sz="quarter" idx="11"/>
          </p:nvPr>
        </p:nvSpPr>
        <p:spPr/>
        <p:txBody>
          <a:bodyPr/>
          <a:lstStyle/>
          <a:p>
            <a:r>
              <a:rPr lang="en-US"/>
              <a:t>Human Foods Program</a:t>
            </a:r>
            <a:endParaRPr lang="en-US" dirty="0"/>
          </a:p>
        </p:txBody>
      </p:sp>
      <p:pic>
        <p:nvPicPr>
          <p:cNvPr id="11" name="Picture 10" descr="Graphical user interface, application, Word&#10;&#10;AI-generated content may be incorrect.">
            <a:extLst>
              <a:ext uri="{FF2B5EF4-FFF2-40B4-BE49-F238E27FC236}">
                <a16:creationId xmlns:a16="http://schemas.microsoft.com/office/drawing/2014/main" id="{4FA140A9-1566-8872-6FAF-20EC12242F38}"/>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904980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73D2-D81F-5A76-56A1-38C158FA1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A6C9D-1F67-9F89-A8C0-F3F733B4B77D}"/>
              </a:ext>
            </a:extLst>
          </p:cNvPr>
          <p:cNvSpPr>
            <a:spLocks noGrp="1"/>
          </p:cNvSpPr>
          <p:nvPr>
            <p:ph type="title"/>
          </p:nvPr>
        </p:nvSpPr>
        <p:spPr>
          <a:xfrm>
            <a:off x="346877" y="505019"/>
            <a:ext cx="10515600" cy="548640"/>
          </a:xfrm>
        </p:spPr>
        <p:txBody>
          <a:bodyPr/>
          <a:lstStyle/>
          <a:p>
            <a:r>
              <a:rPr lang="en-US" dirty="0"/>
              <a:t>Example 2: Model Specifications Tab</a:t>
            </a:r>
          </a:p>
        </p:txBody>
      </p:sp>
      <p:sp>
        <p:nvSpPr>
          <p:cNvPr id="4" name="Date Placeholder 3">
            <a:extLst>
              <a:ext uri="{FF2B5EF4-FFF2-40B4-BE49-F238E27FC236}">
                <a16:creationId xmlns:a16="http://schemas.microsoft.com/office/drawing/2014/main" id="{7DC9BFCE-ACCC-CA1B-E810-E30F9A2BFCFF}"/>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64EE67B8-1250-0673-EB8E-E1D038D91003}"/>
              </a:ext>
            </a:extLst>
          </p:cNvPr>
          <p:cNvSpPr>
            <a:spLocks noGrp="1"/>
          </p:cNvSpPr>
          <p:nvPr>
            <p:ph type="sldNum" sz="quarter" idx="12"/>
          </p:nvPr>
        </p:nvSpPr>
        <p:spPr/>
        <p:txBody>
          <a:bodyPr/>
          <a:lstStyle/>
          <a:p>
            <a:fld id="{2C451916-448D-084F-871F-01BF4E2B7E7A}" type="slidenum">
              <a:rPr lang="en-US" smtClean="0"/>
              <a:t>36</a:t>
            </a:fld>
            <a:endParaRPr lang="en-US"/>
          </a:p>
        </p:txBody>
      </p:sp>
      <p:sp>
        <p:nvSpPr>
          <p:cNvPr id="6" name="Footer Placeholder 5">
            <a:extLst>
              <a:ext uri="{FF2B5EF4-FFF2-40B4-BE49-F238E27FC236}">
                <a16:creationId xmlns:a16="http://schemas.microsoft.com/office/drawing/2014/main" id="{F5111A93-195A-6926-AF59-349D26C688B7}"/>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A5A612A8-1346-7BE0-81A9-5D4B995899DA}"/>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2420787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E4A97-27D6-2411-A9E2-FDBB1B3EBA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4416E-1C34-5E74-6CA4-F00820A96CA7}"/>
              </a:ext>
            </a:extLst>
          </p:cNvPr>
          <p:cNvSpPr>
            <a:spLocks noGrp="1"/>
          </p:cNvSpPr>
          <p:nvPr>
            <p:ph type="title"/>
          </p:nvPr>
        </p:nvSpPr>
        <p:spPr>
          <a:xfrm>
            <a:off x="346877" y="505019"/>
            <a:ext cx="10515600" cy="548640"/>
          </a:xfrm>
        </p:spPr>
        <p:txBody>
          <a:bodyPr/>
          <a:lstStyle/>
          <a:p>
            <a:r>
              <a:rPr lang="en-US" dirty="0"/>
              <a:t>Example 2: Compound Selection Tab </a:t>
            </a:r>
          </a:p>
        </p:txBody>
      </p:sp>
      <p:sp>
        <p:nvSpPr>
          <p:cNvPr id="4" name="Date Placeholder 3">
            <a:extLst>
              <a:ext uri="{FF2B5EF4-FFF2-40B4-BE49-F238E27FC236}">
                <a16:creationId xmlns:a16="http://schemas.microsoft.com/office/drawing/2014/main" id="{1B99D550-EC68-E6E0-15ED-C128D822DFD5}"/>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2DCD313-2EAE-ED3B-A34E-100518772A61}"/>
              </a:ext>
            </a:extLst>
          </p:cNvPr>
          <p:cNvSpPr>
            <a:spLocks noGrp="1"/>
          </p:cNvSpPr>
          <p:nvPr>
            <p:ph type="sldNum" sz="quarter" idx="12"/>
          </p:nvPr>
        </p:nvSpPr>
        <p:spPr/>
        <p:txBody>
          <a:bodyPr/>
          <a:lstStyle/>
          <a:p>
            <a:fld id="{2C451916-448D-084F-871F-01BF4E2B7E7A}" type="slidenum">
              <a:rPr lang="en-US" smtClean="0"/>
              <a:t>37</a:t>
            </a:fld>
            <a:endParaRPr lang="en-US"/>
          </a:p>
        </p:txBody>
      </p:sp>
      <p:sp>
        <p:nvSpPr>
          <p:cNvPr id="6" name="Footer Placeholder 5">
            <a:extLst>
              <a:ext uri="{FF2B5EF4-FFF2-40B4-BE49-F238E27FC236}">
                <a16:creationId xmlns:a16="http://schemas.microsoft.com/office/drawing/2014/main" id="{0C097349-DA2F-0EB2-4B97-8EC243BAA761}"/>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application, Word&#10;&#10;AI-generated content may be incorrect.">
            <a:extLst>
              <a:ext uri="{FF2B5EF4-FFF2-40B4-BE49-F238E27FC236}">
                <a16:creationId xmlns:a16="http://schemas.microsoft.com/office/drawing/2014/main" id="{57FAAEA6-6FE1-6E54-B4F4-90F3B152DEAA}"/>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471524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CBCF9-A5D6-0C1B-5530-7AF70B929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BA09D-DCD6-0953-3A62-D0E0DAE9CAA5}"/>
              </a:ext>
            </a:extLst>
          </p:cNvPr>
          <p:cNvSpPr>
            <a:spLocks noGrp="1"/>
          </p:cNvSpPr>
          <p:nvPr>
            <p:ph type="title"/>
          </p:nvPr>
        </p:nvSpPr>
        <p:spPr>
          <a:xfrm>
            <a:off x="346877" y="505019"/>
            <a:ext cx="10515600" cy="548640"/>
          </a:xfrm>
        </p:spPr>
        <p:txBody>
          <a:bodyPr/>
          <a:lstStyle/>
          <a:p>
            <a:r>
              <a:rPr lang="en-US" dirty="0"/>
              <a:t>Example 2: Advanced Parameters</a:t>
            </a:r>
          </a:p>
        </p:txBody>
      </p:sp>
      <p:sp>
        <p:nvSpPr>
          <p:cNvPr id="4" name="Date Placeholder 3">
            <a:extLst>
              <a:ext uri="{FF2B5EF4-FFF2-40B4-BE49-F238E27FC236}">
                <a16:creationId xmlns:a16="http://schemas.microsoft.com/office/drawing/2014/main" id="{5B32C1FB-F4CB-AC2B-3685-36FBA894484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C3C417F5-B219-47FC-5724-25F1F9A6A62D}"/>
              </a:ext>
            </a:extLst>
          </p:cNvPr>
          <p:cNvSpPr>
            <a:spLocks noGrp="1"/>
          </p:cNvSpPr>
          <p:nvPr>
            <p:ph type="sldNum" sz="quarter" idx="12"/>
          </p:nvPr>
        </p:nvSpPr>
        <p:spPr/>
        <p:txBody>
          <a:bodyPr/>
          <a:lstStyle/>
          <a:p>
            <a:fld id="{2C451916-448D-084F-871F-01BF4E2B7E7A}" type="slidenum">
              <a:rPr lang="en-US" smtClean="0"/>
              <a:t>38</a:t>
            </a:fld>
            <a:endParaRPr lang="en-US"/>
          </a:p>
        </p:txBody>
      </p:sp>
      <p:sp>
        <p:nvSpPr>
          <p:cNvPr id="6" name="Footer Placeholder 5">
            <a:extLst>
              <a:ext uri="{FF2B5EF4-FFF2-40B4-BE49-F238E27FC236}">
                <a16:creationId xmlns:a16="http://schemas.microsoft.com/office/drawing/2014/main" id="{7E277F38-44C9-EC33-6B09-17391F996958}"/>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1E33C919-6544-1D9D-A077-E26F0BD47A50}"/>
              </a:ext>
            </a:extLst>
          </p:cNvPr>
          <p:cNvPicPr>
            <a:picLocks noChangeAspect="1"/>
          </p:cNvPicPr>
          <p:nvPr/>
        </p:nvPicPr>
        <p:blipFill>
          <a:blip r:embed="rId3"/>
          <a:stretch>
            <a:fillRect/>
          </a:stretch>
        </p:blipFill>
        <p:spPr>
          <a:xfrm>
            <a:off x="1052997"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955831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36F84-CCE9-1907-EF5F-83361B259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1FFFF-D360-D8B6-8C36-69AC7C329401}"/>
              </a:ext>
            </a:extLst>
          </p:cNvPr>
          <p:cNvSpPr>
            <a:spLocks noGrp="1"/>
          </p:cNvSpPr>
          <p:nvPr>
            <p:ph type="title"/>
          </p:nvPr>
        </p:nvSpPr>
        <p:spPr>
          <a:xfrm>
            <a:off x="346877" y="505019"/>
            <a:ext cx="10515600" cy="548640"/>
          </a:xfrm>
        </p:spPr>
        <p:txBody>
          <a:bodyPr/>
          <a:lstStyle/>
          <a:p>
            <a:r>
              <a:rPr lang="en-US" dirty="0"/>
              <a:t>Example 2: Run Simulation</a:t>
            </a:r>
          </a:p>
        </p:txBody>
      </p:sp>
      <p:sp>
        <p:nvSpPr>
          <p:cNvPr id="4" name="Date Placeholder 3">
            <a:extLst>
              <a:ext uri="{FF2B5EF4-FFF2-40B4-BE49-F238E27FC236}">
                <a16:creationId xmlns:a16="http://schemas.microsoft.com/office/drawing/2014/main" id="{B67B20E7-FC83-8722-F3AD-AA4EFEFF4C23}"/>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41C2FA5-C017-93A3-1669-3A365D81D1D3}"/>
              </a:ext>
            </a:extLst>
          </p:cNvPr>
          <p:cNvSpPr>
            <a:spLocks noGrp="1"/>
          </p:cNvSpPr>
          <p:nvPr>
            <p:ph type="sldNum" sz="quarter" idx="12"/>
          </p:nvPr>
        </p:nvSpPr>
        <p:spPr/>
        <p:txBody>
          <a:bodyPr/>
          <a:lstStyle/>
          <a:p>
            <a:fld id="{2C451916-448D-084F-871F-01BF4E2B7E7A}" type="slidenum">
              <a:rPr lang="en-US" smtClean="0"/>
              <a:t>39</a:t>
            </a:fld>
            <a:endParaRPr lang="en-US"/>
          </a:p>
        </p:txBody>
      </p:sp>
      <p:sp>
        <p:nvSpPr>
          <p:cNvPr id="6" name="Footer Placeholder 5">
            <a:extLst>
              <a:ext uri="{FF2B5EF4-FFF2-40B4-BE49-F238E27FC236}">
                <a16:creationId xmlns:a16="http://schemas.microsoft.com/office/drawing/2014/main" id="{CB87696B-BB13-1C9F-E207-FE5B03A9A3E9}"/>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able&#10;&#10;AI-generated content may be incorrect.">
            <a:extLst>
              <a:ext uri="{FF2B5EF4-FFF2-40B4-BE49-F238E27FC236}">
                <a16:creationId xmlns:a16="http://schemas.microsoft.com/office/drawing/2014/main" id="{6FBF0BC0-444A-503A-583E-921EADBDD455}"/>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916179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FD5A-292F-3C04-B291-30D0E59771A4}"/>
              </a:ext>
            </a:extLst>
          </p:cNvPr>
          <p:cNvSpPr>
            <a:spLocks noGrp="1"/>
          </p:cNvSpPr>
          <p:nvPr>
            <p:ph type="title"/>
          </p:nvPr>
        </p:nvSpPr>
        <p:spPr>
          <a:xfrm>
            <a:off x="346877" y="444318"/>
            <a:ext cx="10515600" cy="548640"/>
          </a:xfrm>
        </p:spPr>
        <p:txBody>
          <a:bodyPr/>
          <a:lstStyle/>
          <a:p>
            <a:r>
              <a:rPr lang="en-US" dirty="0"/>
              <a:t>IVIVE Background</a:t>
            </a:r>
          </a:p>
        </p:txBody>
      </p:sp>
      <p:sp>
        <p:nvSpPr>
          <p:cNvPr id="3" name="Content Placeholder 2">
            <a:extLst>
              <a:ext uri="{FF2B5EF4-FFF2-40B4-BE49-F238E27FC236}">
                <a16:creationId xmlns:a16="http://schemas.microsoft.com/office/drawing/2014/main" id="{BEA33281-5595-5FAA-2CB7-6EF7F66FFCF5}"/>
              </a:ext>
            </a:extLst>
          </p:cNvPr>
          <p:cNvSpPr>
            <a:spLocks noGrp="1"/>
          </p:cNvSpPr>
          <p:nvPr>
            <p:ph idx="1"/>
          </p:nvPr>
        </p:nvSpPr>
        <p:spPr>
          <a:xfrm>
            <a:off x="662214" y="1204235"/>
            <a:ext cx="6184901" cy="4993006"/>
          </a:xfrm>
        </p:spPr>
        <p:txBody>
          <a:bodyPr>
            <a:normAutofit/>
          </a:bodyPr>
          <a:lstStyle/>
          <a:p>
            <a:pPr>
              <a:lnSpc>
                <a:spcPct val="120000"/>
              </a:lnSpc>
            </a:pPr>
            <a:r>
              <a:rPr lang="en-US" sz="2000" dirty="0"/>
              <a:t>A new approach method (NAM) that uses in vitro data to predict in vivo effects of a chemical</a:t>
            </a:r>
          </a:p>
          <a:p>
            <a:pPr marL="0" indent="0">
              <a:lnSpc>
                <a:spcPct val="120000"/>
              </a:lnSpc>
              <a:buNone/>
            </a:pPr>
            <a:r>
              <a:rPr lang="en-US" sz="800" dirty="0"/>
              <a:t> </a:t>
            </a:r>
          </a:p>
          <a:p>
            <a:pPr>
              <a:lnSpc>
                <a:spcPct val="120000"/>
              </a:lnSpc>
            </a:pPr>
            <a:r>
              <a:rPr lang="en-US" sz="2000" dirty="0"/>
              <a:t>Toxicokinetic IVIVE estimates the in vivo external dose (oral equivalent dose – OED) needed to produce an internal bioactive concentration comparable to that seen in vitro</a:t>
            </a:r>
          </a:p>
          <a:p>
            <a:pPr marL="0" indent="0">
              <a:lnSpc>
                <a:spcPct val="120000"/>
              </a:lnSpc>
              <a:buNone/>
            </a:pPr>
            <a:endParaRPr lang="en-US" sz="800" dirty="0"/>
          </a:p>
          <a:p>
            <a:pPr>
              <a:lnSpc>
                <a:spcPct val="120000"/>
              </a:lnSpc>
            </a:pPr>
            <a:r>
              <a:rPr lang="en-US" sz="2000" dirty="0"/>
              <a:t>If chemical exposure data is available, then a bioactivity exposure ratio (BER) can be calculated to estimate potential health risk of the chemical</a:t>
            </a:r>
          </a:p>
          <a:p>
            <a:pPr lvl="1">
              <a:lnSpc>
                <a:spcPct val="120000"/>
              </a:lnSpc>
            </a:pPr>
            <a:r>
              <a:rPr lang="en-US" sz="2000" dirty="0"/>
              <a:t>BER &lt; 1: A chemical may pose a health risk and should be investigated further</a:t>
            </a:r>
          </a:p>
        </p:txBody>
      </p:sp>
      <p:sp>
        <p:nvSpPr>
          <p:cNvPr id="4" name="Date Placeholder 3">
            <a:extLst>
              <a:ext uri="{FF2B5EF4-FFF2-40B4-BE49-F238E27FC236}">
                <a16:creationId xmlns:a16="http://schemas.microsoft.com/office/drawing/2014/main" id="{E84E00B2-8523-42B2-0474-42B50710C038}"/>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45FC33D-662C-DFE9-8AF5-4DFDCCA6CB64}"/>
              </a:ext>
            </a:extLst>
          </p:cNvPr>
          <p:cNvSpPr>
            <a:spLocks noGrp="1"/>
          </p:cNvSpPr>
          <p:nvPr>
            <p:ph type="sldNum" sz="quarter" idx="12"/>
          </p:nvPr>
        </p:nvSpPr>
        <p:spPr/>
        <p:txBody>
          <a:bodyPr/>
          <a:lstStyle/>
          <a:p>
            <a:fld id="{2C451916-448D-084F-871F-01BF4E2B7E7A}" type="slidenum">
              <a:rPr lang="en-US" smtClean="0"/>
              <a:t>4</a:t>
            </a:fld>
            <a:endParaRPr lang="en-US"/>
          </a:p>
        </p:txBody>
      </p:sp>
      <p:sp>
        <p:nvSpPr>
          <p:cNvPr id="6" name="Footer Placeholder 5">
            <a:extLst>
              <a:ext uri="{FF2B5EF4-FFF2-40B4-BE49-F238E27FC236}">
                <a16:creationId xmlns:a16="http://schemas.microsoft.com/office/drawing/2014/main" id="{E7013595-8D22-2528-8468-146D1596D9B6}"/>
              </a:ext>
            </a:extLst>
          </p:cNvPr>
          <p:cNvSpPr>
            <a:spLocks noGrp="1"/>
          </p:cNvSpPr>
          <p:nvPr>
            <p:ph type="ftr" sz="quarter" idx="11"/>
          </p:nvPr>
        </p:nvSpPr>
        <p:spPr/>
        <p:txBody>
          <a:bodyPr/>
          <a:lstStyle/>
          <a:p>
            <a:r>
              <a:rPr lang="en-US"/>
              <a:t>Human Foods Program</a:t>
            </a:r>
            <a:endParaRPr lang="en-US" dirty="0"/>
          </a:p>
        </p:txBody>
      </p:sp>
      <p:pic>
        <p:nvPicPr>
          <p:cNvPr id="10" name="Picture 9" descr="A picture containing diagram&#10;&#10;AI-generated content may be incorrect.">
            <a:extLst>
              <a:ext uri="{FF2B5EF4-FFF2-40B4-BE49-F238E27FC236}">
                <a16:creationId xmlns:a16="http://schemas.microsoft.com/office/drawing/2014/main" id="{523B5D2C-2258-25B0-02B4-F6FBFFC1962D}"/>
              </a:ext>
            </a:extLst>
          </p:cNvPr>
          <p:cNvPicPr>
            <a:picLocks noChangeAspect="1"/>
          </p:cNvPicPr>
          <p:nvPr/>
        </p:nvPicPr>
        <p:blipFill>
          <a:blip r:embed="rId2"/>
          <a:stretch>
            <a:fillRect/>
          </a:stretch>
        </p:blipFill>
        <p:spPr>
          <a:xfrm>
            <a:off x="7028083" y="1743264"/>
            <a:ext cx="4826458" cy="3703568"/>
          </a:xfrm>
          <a:prstGeom prst="rect">
            <a:avLst/>
          </a:prstGeom>
        </p:spPr>
      </p:pic>
      <p:sp>
        <p:nvSpPr>
          <p:cNvPr id="12" name="TextBox 11">
            <a:extLst>
              <a:ext uri="{FF2B5EF4-FFF2-40B4-BE49-F238E27FC236}">
                <a16:creationId xmlns:a16="http://schemas.microsoft.com/office/drawing/2014/main" id="{1CE77A89-9C96-3658-6CBA-EACD0BC92A75}"/>
              </a:ext>
            </a:extLst>
          </p:cNvPr>
          <p:cNvSpPr txBox="1"/>
          <p:nvPr/>
        </p:nvSpPr>
        <p:spPr>
          <a:xfrm>
            <a:off x="7467600" y="5649483"/>
            <a:ext cx="4568032" cy="338554"/>
          </a:xfrm>
          <a:prstGeom prst="rect">
            <a:avLst/>
          </a:prstGeom>
          <a:noFill/>
        </p:spPr>
        <p:txBody>
          <a:bodyPr wrap="square">
            <a:spAutoFit/>
          </a:bodyPr>
          <a:lstStyle/>
          <a:p>
            <a:r>
              <a:rPr lang="en-US" sz="800" b="0" i="0" dirty="0">
                <a:effectLst/>
                <a:latin typeface="Arial" panose="020B0604020202020204" pitchFamily="34" charset="0"/>
              </a:rPr>
              <a:t>Breen, M., Ring, C.L., Kreutz, A., Goldsmith, M.R. and Wambaugh, J.F. (2021). High-throughput PBTK models for in vitro to in vivo extrapolation. </a:t>
            </a:r>
            <a:r>
              <a:rPr lang="en-US" sz="800" b="0" i="1" dirty="0">
                <a:effectLst/>
                <a:latin typeface="Arial" panose="020B0604020202020204" pitchFamily="34" charset="0"/>
              </a:rPr>
              <a:t>Expert opinion on drug metabolism &amp; toxicology</a:t>
            </a:r>
            <a:endParaRPr lang="en-US" sz="800" dirty="0"/>
          </a:p>
        </p:txBody>
      </p:sp>
    </p:spTree>
    <p:extLst>
      <p:ext uri="{BB962C8B-B14F-4D97-AF65-F5344CB8AC3E}">
        <p14:creationId xmlns:p14="http://schemas.microsoft.com/office/powerpoint/2010/main" val="3747169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31E91-2CFA-B1E3-838B-5CF4210383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98889-807B-4A53-5E57-32813584125B}"/>
              </a:ext>
            </a:extLst>
          </p:cNvPr>
          <p:cNvSpPr>
            <a:spLocks noGrp="1"/>
          </p:cNvSpPr>
          <p:nvPr>
            <p:ph type="title"/>
          </p:nvPr>
        </p:nvSpPr>
        <p:spPr>
          <a:xfrm>
            <a:off x="346877" y="505019"/>
            <a:ext cx="10515600" cy="548640"/>
          </a:xfrm>
        </p:spPr>
        <p:txBody>
          <a:bodyPr/>
          <a:lstStyle/>
          <a:p>
            <a:r>
              <a:rPr lang="en-US" dirty="0"/>
              <a:t>Example 2: Run Simulation</a:t>
            </a:r>
          </a:p>
        </p:txBody>
      </p:sp>
      <p:sp>
        <p:nvSpPr>
          <p:cNvPr id="4" name="Date Placeholder 3">
            <a:extLst>
              <a:ext uri="{FF2B5EF4-FFF2-40B4-BE49-F238E27FC236}">
                <a16:creationId xmlns:a16="http://schemas.microsoft.com/office/drawing/2014/main" id="{6DA84121-07B9-D787-8735-C39670456CF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F576777-6ECD-54C3-6324-DCCDDDE6F647}"/>
              </a:ext>
            </a:extLst>
          </p:cNvPr>
          <p:cNvSpPr>
            <a:spLocks noGrp="1"/>
          </p:cNvSpPr>
          <p:nvPr>
            <p:ph type="sldNum" sz="quarter" idx="12"/>
          </p:nvPr>
        </p:nvSpPr>
        <p:spPr/>
        <p:txBody>
          <a:bodyPr/>
          <a:lstStyle/>
          <a:p>
            <a:fld id="{2C451916-448D-084F-871F-01BF4E2B7E7A}" type="slidenum">
              <a:rPr lang="en-US" smtClean="0"/>
              <a:t>40</a:t>
            </a:fld>
            <a:endParaRPr lang="en-US"/>
          </a:p>
        </p:txBody>
      </p:sp>
      <p:sp>
        <p:nvSpPr>
          <p:cNvPr id="6" name="Footer Placeholder 5">
            <a:extLst>
              <a:ext uri="{FF2B5EF4-FFF2-40B4-BE49-F238E27FC236}">
                <a16:creationId xmlns:a16="http://schemas.microsoft.com/office/drawing/2014/main" id="{881791E4-B54E-5AA6-60E8-5B41DECC0DFE}"/>
              </a:ext>
            </a:extLst>
          </p:cNvPr>
          <p:cNvSpPr>
            <a:spLocks noGrp="1"/>
          </p:cNvSpPr>
          <p:nvPr>
            <p:ph type="ftr" sz="quarter" idx="11"/>
          </p:nvPr>
        </p:nvSpPr>
        <p:spPr/>
        <p:txBody>
          <a:bodyPr/>
          <a:lstStyle/>
          <a:p>
            <a:r>
              <a:rPr lang="en-US"/>
              <a:t>Human Foods Program</a:t>
            </a:r>
            <a:endParaRPr lang="en-US" dirty="0"/>
          </a:p>
        </p:txBody>
      </p:sp>
      <p:pic>
        <p:nvPicPr>
          <p:cNvPr id="7" name="Picture 6">
            <a:extLst>
              <a:ext uri="{FF2B5EF4-FFF2-40B4-BE49-F238E27FC236}">
                <a16:creationId xmlns:a16="http://schemas.microsoft.com/office/drawing/2014/main" id="{18D77C08-F49C-4CF2-7919-1F7D6A141AC1}"/>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336688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FF739-FBBB-8664-F8B1-C4ECB0E2A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812A9-B582-8E7B-9CA7-983970501E38}"/>
              </a:ext>
            </a:extLst>
          </p:cNvPr>
          <p:cNvSpPr>
            <a:spLocks noGrp="1"/>
          </p:cNvSpPr>
          <p:nvPr>
            <p:ph type="title"/>
          </p:nvPr>
        </p:nvSpPr>
        <p:spPr>
          <a:xfrm>
            <a:off x="346877" y="505019"/>
            <a:ext cx="10515600" cy="548640"/>
          </a:xfrm>
        </p:spPr>
        <p:txBody>
          <a:bodyPr/>
          <a:lstStyle/>
          <a:p>
            <a:r>
              <a:rPr lang="en-US" dirty="0"/>
              <a:t>Example 2: Run Simulation</a:t>
            </a:r>
          </a:p>
        </p:txBody>
      </p:sp>
      <p:sp>
        <p:nvSpPr>
          <p:cNvPr id="4" name="Date Placeholder 3">
            <a:extLst>
              <a:ext uri="{FF2B5EF4-FFF2-40B4-BE49-F238E27FC236}">
                <a16:creationId xmlns:a16="http://schemas.microsoft.com/office/drawing/2014/main" id="{467D4A09-F7E0-1849-DB69-3163CD525FC6}"/>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D43A76A-C650-A4C4-690D-268AA96F5561}"/>
              </a:ext>
            </a:extLst>
          </p:cNvPr>
          <p:cNvSpPr>
            <a:spLocks noGrp="1"/>
          </p:cNvSpPr>
          <p:nvPr>
            <p:ph type="sldNum" sz="quarter" idx="12"/>
          </p:nvPr>
        </p:nvSpPr>
        <p:spPr/>
        <p:txBody>
          <a:bodyPr/>
          <a:lstStyle/>
          <a:p>
            <a:fld id="{2C451916-448D-084F-871F-01BF4E2B7E7A}" type="slidenum">
              <a:rPr lang="en-US" smtClean="0"/>
              <a:t>41</a:t>
            </a:fld>
            <a:endParaRPr lang="en-US"/>
          </a:p>
        </p:txBody>
      </p:sp>
      <p:sp>
        <p:nvSpPr>
          <p:cNvPr id="6" name="Footer Placeholder 5">
            <a:extLst>
              <a:ext uri="{FF2B5EF4-FFF2-40B4-BE49-F238E27FC236}">
                <a16:creationId xmlns:a16="http://schemas.microsoft.com/office/drawing/2014/main" id="{8F0408E3-B268-1BCC-C5DA-9FC707917355}"/>
              </a:ext>
            </a:extLst>
          </p:cNvPr>
          <p:cNvSpPr>
            <a:spLocks noGrp="1"/>
          </p:cNvSpPr>
          <p:nvPr>
            <p:ph type="ftr" sz="quarter" idx="11"/>
          </p:nvPr>
        </p:nvSpPr>
        <p:spPr/>
        <p:txBody>
          <a:bodyPr/>
          <a:lstStyle/>
          <a:p>
            <a:r>
              <a:rPr lang="en-US"/>
              <a:t>Human Foods Program</a:t>
            </a:r>
            <a:endParaRPr lang="en-US" dirty="0"/>
          </a:p>
        </p:txBody>
      </p:sp>
      <p:pic>
        <p:nvPicPr>
          <p:cNvPr id="7" name="Picture 6" descr="Chart, box and whisker chart&#10;&#10;AI-generated content may be incorrect.">
            <a:extLst>
              <a:ext uri="{FF2B5EF4-FFF2-40B4-BE49-F238E27FC236}">
                <a16:creationId xmlns:a16="http://schemas.microsoft.com/office/drawing/2014/main" id="{13A9895D-AE03-81B1-1E36-BD7970C04497}"/>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1883589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5956D-1A81-863E-2F2E-DDB375937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40DBEB-8ACC-8588-E1A1-12A83319DC6D}"/>
              </a:ext>
            </a:extLst>
          </p:cNvPr>
          <p:cNvSpPr>
            <a:spLocks noGrp="1"/>
          </p:cNvSpPr>
          <p:nvPr>
            <p:ph type="title"/>
          </p:nvPr>
        </p:nvSpPr>
        <p:spPr>
          <a:xfrm>
            <a:off x="346877" y="505019"/>
            <a:ext cx="10515600" cy="548640"/>
          </a:xfrm>
        </p:spPr>
        <p:txBody>
          <a:bodyPr/>
          <a:lstStyle/>
          <a:p>
            <a:r>
              <a:rPr lang="en-US" dirty="0"/>
              <a:t>Example 2: Run Simulation</a:t>
            </a:r>
          </a:p>
        </p:txBody>
      </p:sp>
      <p:sp>
        <p:nvSpPr>
          <p:cNvPr id="4" name="Date Placeholder 3">
            <a:extLst>
              <a:ext uri="{FF2B5EF4-FFF2-40B4-BE49-F238E27FC236}">
                <a16:creationId xmlns:a16="http://schemas.microsoft.com/office/drawing/2014/main" id="{7C64E14D-FCFA-5301-6093-CF9928DB00B5}"/>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FF172294-0F1D-4B75-1CA0-7A13083551E7}"/>
              </a:ext>
            </a:extLst>
          </p:cNvPr>
          <p:cNvSpPr>
            <a:spLocks noGrp="1"/>
          </p:cNvSpPr>
          <p:nvPr>
            <p:ph type="sldNum" sz="quarter" idx="12"/>
          </p:nvPr>
        </p:nvSpPr>
        <p:spPr/>
        <p:txBody>
          <a:bodyPr/>
          <a:lstStyle/>
          <a:p>
            <a:fld id="{2C451916-448D-084F-871F-01BF4E2B7E7A}" type="slidenum">
              <a:rPr lang="en-US" smtClean="0"/>
              <a:t>42</a:t>
            </a:fld>
            <a:endParaRPr lang="en-US"/>
          </a:p>
        </p:txBody>
      </p:sp>
      <p:sp>
        <p:nvSpPr>
          <p:cNvPr id="6" name="Footer Placeholder 5">
            <a:extLst>
              <a:ext uri="{FF2B5EF4-FFF2-40B4-BE49-F238E27FC236}">
                <a16:creationId xmlns:a16="http://schemas.microsoft.com/office/drawing/2014/main" id="{DC4EFE40-11D4-A3AB-E0E5-F5ADCCED9904}"/>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660F8DB4-25D4-7EB5-7A23-464388981A87}"/>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1739120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6DB3-5BD8-3035-671C-C6FA1791CA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221C3-A425-1223-1ACE-5588FF68BFDF}"/>
              </a:ext>
            </a:extLst>
          </p:cNvPr>
          <p:cNvSpPr>
            <a:spLocks noGrp="1"/>
          </p:cNvSpPr>
          <p:nvPr>
            <p:ph type="title"/>
          </p:nvPr>
        </p:nvSpPr>
        <p:spPr>
          <a:xfrm>
            <a:off x="346877" y="505019"/>
            <a:ext cx="10515600" cy="548640"/>
          </a:xfrm>
        </p:spPr>
        <p:txBody>
          <a:bodyPr/>
          <a:lstStyle/>
          <a:p>
            <a:r>
              <a:rPr lang="en-US" dirty="0"/>
              <a:t>Example 2: Run Simulation</a:t>
            </a:r>
          </a:p>
        </p:txBody>
      </p:sp>
      <p:sp>
        <p:nvSpPr>
          <p:cNvPr id="4" name="Date Placeholder 3">
            <a:extLst>
              <a:ext uri="{FF2B5EF4-FFF2-40B4-BE49-F238E27FC236}">
                <a16:creationId xmlns:a16="http://schemas.microsoft.com/office/drawing/2014/main" id="{9387E363-4A5B-0F21-12FD-172079A5AFFB}"/>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63CBD883-837C-9A9A-FA68-8CF9D6107CE1}"/>
              </a:ext>
            </a:extLst>
          </p:cNvPr>
          <p:cNvSpPr>
            <a:spLocks noGrp="1"/>
          </p:cNvSpPr>
          <p:nvPr>
            <p:ph type="sldNum" sz="quarter" idx="12"/>
          </p:nvPr>
        </p:nvSpPr>
        <p:spPr/>
        <p:txBody>
          <a:bodyPr/>
          <a:lstStyle/>
          <a:p>
            <a:fld id="{2C451916-448D-084F-871F-01BF4E2B7E7A}" type="slidenum">
              <a:rPr lang="en-US" smtClean="0"/>
              <a:t>43</a:t>
            </a:fld>
            <a:endParaRPr lang="en-US"/>
          </a:p>
        </p:txBody>
      </p:sp>
      <p:sp>
        <p:nvSpPr>
          <p:cNvPr id="6" name="Footer Placeholder 5">
            <a:extLst>
              <a:ext uri="{FF2B5EF4-FFF2-40B4-BE49-F238E27FC236}">
                <a16:creationId xmlns:a16="http://schemas.microsoft.com/office/drawing/2014/main" id="{56119F05-E549-2CE4-712D-EB49AF6A32E5}"/>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chart&#10;&#10;AI-generated content may be incorrect.">
            <a:extLst>
              <a:ext uri="{FF2B5EF4-FFF2-40B4-BE49-F238E27FC236}">
                <a16:creationId xmlns:a16="http://schemas.microsoft.com/office/drawing/2014/main" id="{4C0C0D79-71D0-A4AD-3862-0DC0CD9935E9}"/>
              </a:ext>
            </a:extLst>
          </p:cNvPr>
          <p:cNvPicPr>
            <a:picLocks noChangeAspect="1"/>
          </p:cNvPicPr>
          <p:nvPr/>
        </p:nvPicPr>
        <p:blipFill>
          <a:blip r:embed="rId3"/>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1710671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BFC45-97DA-64FA-D141-4F9761AE8B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82813-BC10-E989-7C9A-B863EED4A965}"/>
              </a:ext>
            </a:extLst>
          </p:cNvPr>
          <p:cNvSpPr>
            <a:spLocks noGrp="1"/>
          </p:cNvSpPr>
          <p:nvPr>
            <p:ph type="title"/>
          </p:nvPr>
        </p:nvSpPr>
        <p:spPr>
          <a:xfrm>
            <a:off x="342904" y="384086"/>
            <a:ext cx="10515600" cy="739160"/>
          </a:xfrm>
        </p:spPr>
        <p:txBody>
          <a:bodyPr/>
          <a:lstStyle/>
          <a:p>
            <a:r>
              <a:rPr lang="en-US" dirty="0"/>
              <a:t>Try It On Your Own!</a:t>
            </a:r>
          </a:p>
        </p:txBody>
      </p:sp>
      <p:sp>
        <p:nvSpPr>
          <p:cNvPr id="3" name="Date Placeholder 2">
            <a:extLst>
              <a:ext uri="{FF2B5EF4-FFF2-40B4-BE49-F238E27FC236}">
                <a16:creationId xmlns:a16="http://schemas.microsoft.com/office/drawing/2014/main" id="{5B97C472-AF2E-F490-902A-0311DC5D9242}"/>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9BDD9126-8BED-6197-D8CB-9F5CD2A17CE9}"/>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D455CBCF-8C0D-0AB8-41C7-5D61A1BBEE3E}"/>
              </a:ext>
            </a:extLst>
          </p:cNvPr>
          <p:cNvSpPr>
            <a:spLocks noGrp="1"/>
          </p:cNvSpPr>
          <p:nvPr>
            <p:ph type="sldNum" sz="quarter" idx="12"/>
          </p:nvPr>
        </p:nvSpPr>
        <p:spPr/>
        <p:txBody>
          <a:bodyPr/>
          <a:lstStyle/>
          <a:p>
            <a:fld id="{2C451916-448D-084F-871F-01BF4E2B7E7A}" type="slidenum">
              <a:rPr lang="en-US" smtClean="0"/>
              <a:t>44</a:t>
            </a:fld>
            <a:endParaRPr lang="en-US"/>
          </a:p>
        </p:txBody>
      </p:sp>
      <p:sp>
        <p:nvSpPr>
          <p:cNvPr id="6" name="TextBox 5">
            <a:extLst>
              <a:ext uri="{FF2B5EF4-FFF2-40B4-BE49-F238E27FC236}">
                <a16:creationId xmlns:a16="http://schemas.microsoft.com/office/drawing/2014/main" id="{02B5742A-1873-FD24-4134-774AF819D579}"/>
              </a:ext>
            </a:extLst>
          </p:cNvPr>
          <p:cNvSpPr txBox="1"/>
          <p:nvPr/>
        </p:nvSpPr>
        <p:spPr>
          <a:xfrm>
            <a:off x="491613" y="1123246"/>
            <a:ext cx="11139948" cy="5170646"/>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Try your own simulation in the IVIVE module</a:t>
            </a:r>
          </a:p>
          <a:p>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OR</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Obtain the human bioactivity exposure ratios for the following chemicals</a:t>
            </a: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and use the following inputs: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Use the </a:t>
            </a:r>
            <a:r>
              <a:rPr lang="en-US" sz="2200" dirty="0" err="1">
                <a:latin typeface="Arial" panose="020B0604020202020204" pitchFamily="34" charset="0"/>
                <a:cs typeface="Arial" panose="020B0604020202020204" pitchFamily="34" charset="0"/>
              </a:rPr>
              <a:t>pbtk</a:t>
            </a:r>
            <a:r>
              <a:rPr lang="en-US" sz="2200" dirty="0">
                <a:latin typeface="Arial" panose="020B0604020202020204" pitchFamily="34" charset="0"/>
                <a:cs typeface="Arial" panose="020B0604020202020204" pitchFamily="34" charset="0"/>
              </a:rPr>
              <a:t> model and the Honda1 IVIVE condition</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Use the 90</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quantile steady state concentration (10</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OED quantile)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Allow the use of in silico parameters</a:t>
            </a:r>
          </a:p>
        </p:txBody>
      </p:sp>
      <p:graphicFrame>
        <p:nvGraphicFramePr>
          <p:cNvPr id="7" name="Table 6">
            <a:extLst>
              <a:ext uri="{FF2B5EF4-FFF2-40B4-BE49-F238E27FC236}">
                <a16:creationId xmlns:a16="http://schemas.microsoft.com/office/drawing/2014/main" id="{FC5E5414-C749-5182-4DC3-7B5371A59B79}"/>
              </a:ext>
            </a:extLst>
          </p:cNvPr>
          <p:cNvGraphicFramePr>
            <a:graphicFrameLocks noGrp="1"/>
          </p:cNvGraphicFramePr>
          <p:nvPr>
            <p:extLst>
              <p:ext uri="{D42A27DB-BD31-4B8C-83A1-F6EECF244321}">
                <p14:modId xmlns:p14="http://schemas.microsoft.com/office/powerpoint/2010/main" val="414549169"/>
              </p:ext>
            </p:extLst>
          </p:nvPr>
        </p:nvGraphicFramePr>
        <p:xfrm>
          <a:off x="1113868" y="3094818"/>
          <a:ext cx="9895438" cy="1524000"/>
        </p:xfrm>
        <a:graphic>
          <a:graphicData uri="http://schemas.openxmlformats.org/drawingml/2006/table">
            <a:tbl>
              <a:tblPr firstRow="1" bandRow="1">
                <a:tableStyleId>{5C22544A-7EE6-4342-B048-85BDC9FD1C3A}</a:tableStyleId>
              </a:tblPr>
              <a:tblGrid>
                <a:gridCol w="2625213">
                  <a:extLst>
                    <a:ext uri="{9D8B030D-6E8A-4147-A177-3AD203B41FA5}">
                      <a16:colId xmlns:a16="http://schemas.microsoft.com/office/drawing/2014/main" val="4055992754"/>
                    </a:ext>
                  </a:extLst>
                </a:gridCol>
                <a:gridCol w="1245874">
                  <a:extLst>
                    <a:ext uri="{9D8B030D-6E8A-4147-A177-3AD203B41FA5}">
                      <a16:colId xmlns:a16="http://schemas.microsoft.com/office/drawing/2014/main" val="3209741333"/>
                    </a:ext>
                  </a:extLst>
                </a:gridCol>
                <a:gridCol w="3063576">
                  <a:extLst>
                    <a:ext uri="{9D8B030D-6E8A-4147-A177-3AD203B41FA5}">
                      <a16:colId xmlns:a16="http://schemas.microsoft.com/office/drawing/2014/main" val="1307724128"/>
                    </a:ext>
                  </a:extLst>
                </a:gridCol>
                <a:gridCol w="2960775">
                  <a:extLst>
                    <a:ext uri="{9D8B030D-6E8A-4147-A177-3AD203B41FA5}">
                      <a16:colId xmlns:a16="http://schemas.microsoft.com/office/drawing/2014/main" val="2563571858"/>
                    </a:ext>
                  </a:extLst>
                </a:gridCol>
              </a:tblGrid>
              <a:tr h="195512">
                <a:tc>
                  <a:txBody>
                    <a:bodyPr/>
                    <a:lstStyle/>
                    <a:p>
                      <a:pPr algn="ctr"/>
                      <a:r>
                        <a:rPr lang="en-US" sz="1400" dirty="0">
                          <a:latin typeface="Arial" panose="020B0604020202020204" pitchFamily="34" charset="0"/>
                          <a:cs typeface="Arial" panose="020B0604020202020204" pitchFamily="34" charset="0"/>
                        </a:rPr>
                        <a:t>Chemical Name</a:t>
                      </a:r>
                    </a:p>
                  </a:txBody>
                  <a:tcPr/>
                </a:tc>
                <a:tc>
                  <a:txBody>
                    <a:bodyPr/>
                    <a:lstStyle/>
                    <a:p>
                      <a:pPr algn="ctr"/>
                      <a:r>
                        <a:rPr lang="en-US" sz="1400" dirty="0">
                          <a:latin typeface="Arial" panose="020B0604020202020204" pitchFamily="34" charset="0"/>
                          <a:cs typeface="Arial" panose="020B0604020202020204" pitchFamily="34" charset="0"/>
                        </a:rPr>
                        <a:t>CASRN</a:t>
                      </a:r>
                    </a:p>
                  </a:txBody>
                  <a:tcPr/>
                </a:tc>
                <a:tc>
                  <a:txBody>
                    <a:bodyPr/>
                    <a:lstStyle/>
                    <a:p>
                      <a:pPr algn="ctr"/>
                      <a:r>
                        <a:rPr lang="en-US" sz="1400" dirty="0">
                          <a:latin typeface="Arial" panose="020B0604020202020204" pitchFamily="34" charset="0"/>
                          <a:cs typeface="Arial" panose="020B0604020202020204" pitchFamily="34" charset="0"/>
                        </a:rPr>
                        <a:t>Bioactive Concentration (</a:t>
                      </a:r>
                      <a:r>
                        <a:rPr lang="en-US" sz="1400" dirty="0" err="1">
                          <a:latin typeface="Arial" panose="020B0604020202020204" pitchFamily="34" charset="0"/>
                          <a:cs typeface="Arial" panose="020B0604020202020204" pitchFamily="34" charset="0"/>
                        </a:rPr>
                        <a:t>uM</a:t>
                      </a:r>
                      <a:r>
                        <a:rPr lang="en-US" sz="1400" dirty="0">
                          <a:latin typeface="Arial" panose="020B0604020202020204" pitchFamily="34" charset="0"/>
                          <a:cs typeface="Arial" panose="020B0604020202020204" pitchFamily="34" charset="0"/>
                        </a:rPr>
                        <a:t>)</a:t>
                      </a:r>
                    </a:p>
                  </a:txBody>
                  <a:tcPr/>
                </a:tc>
                <a:tc>
                  <a:txBody>
                    <a:bodyPr/>
                    <a:lstStyle/>
                    <a:p>
                      <a:pPr algn="ctr"/>
                      <a:r>
                        <a:rPr lang="en-US" sz="1400" dirty="0">
                          <a:latin typeface="Arial" panose="020B0604020202020204" pitchFamily="34" charset="0"/>
                          <a:cs typeface="Arial" panose="020B0604020202020204" pitchFamily="34" charset="0"/>
                        </a:rPr>
                        <a:t>Exposure (mg/kg-BW/day)</a:t>
                      </a:r>
                    </a:p>
                  </a:txBody>
                  <a:tcPr/>
                </a:tc>
                <a:extLst>
                  <a:ext uri="{0D108BD9-81ED-4DB2-BD59-A6C34878D82A}">
                    <a16:rowId xmlns:a16="http://schemas.microsoft.com/office/drawing/2014/main" val="3145553871"/>
                  </a:ext>
                </a:extLst>
              </a:tr>
              <a:tr h="195512">
                <a:tc>
                  <a:txBody>
                    <a:bodyPr/>
                    <a:lstStyle/>
                    <a:p>
                      <a:r>
                        <a:rPr lang="en-US" sz="1400" dirty="0">
                          <a:latin typeface="Arial" panose="020B0604020202020204" pitchFamily="34" charset="0"/>
                          <a:cs typeface="Arial" panose="020B0604020202020204" pitchFamily="34" charset="0"/>
                        </a:rPr>
                        <a:t>FD&amp;C Red 40</a:t>
                      </a:r>
                    </a:p>
                  </a:txBody>
                  <a:tcPr/>
                </a:tc>
                <a:tc>
                  <a:txBody>
                    <a:bodyPr/>
                    <a:lstStyle/>
                    <a:p>
                      <a:r>
                        <a:rPr lang="en-US" sz="1400" dirty="0">
                          <a:latin typeface="Arial" panose="020B0604020202020204" pitchFamily="34" charset="0"/>
                          <a:cs typeface="Arial" panose="020B0604020202020204" pitchFamily="34" charset="0"/>
                        </a:rPr>
                        <a:t>25956-17-6</a:t>
                      </a:r>
                    </a:p>
                  </a:txBody>
                  <a:tcPr/>
                </a:tc>
                <a:tc>
                  <a:txBody>
                    <a:bodyPr/>
                    <a:lstStyle/>
                    <a:p>
                      <a:r>
                        <a:rPr lang="en-US" sz="1400" dirty="0">
                          <a:latin typeface="Arial" panose="020B0604020202020204" pitchFamily="34" charset="0"/>
                          <a:cs typeface="Arial" panose="020B0604020202020204" pitchFamily="34" charset="0"/>
                        </a:rPr>
                        <a:t>11.58</a:t>
                      </a:r>
                    </a:p>
                  </a:txBody>
                  <a:tcPr/>
                </a:tc>
                <a:tc>
                  <a:txBody>
                    <a:bodyPr/>
                    <a:lstStyle/>
                    <a:p>
                      <a:r>
                        <a:rPr lang="en-US" sz="1400" dirty="0">
                          <a:latin typeface="Arial" panose="020B0604020202020204" pitchFamily="34" charset="0"/>
                          <a:cs typeface="Arial" panose="020B0604020202020204" pitchFamily="34" charset="0"/>
                        </a:rPr>
                        <a:t>6.77</a:t>
                      </a:r>
                    </a:p>
                  </a:txBody>
                  <a:tcPr/>
                </a:tc>
                <a:extLst>
                  <a:ext uri="{0D108BD9-81ED-4DB2-BD59-A6C34878D82A}">
                    <a16:rowId xmlns:a16="http://schemas.microsoft.com/office/drawing/2014/main" val="2989448542"/>
                  </a:ext>
                </a:extLst>
              </a:tr>
              <a:tr h="195512">
                <a:tc>
                  <a:txBody>
                    <a:bodyPr/>
                    <a:lstStyle/>
                    <a:p>
                      <a:r>
                        <a:rPr lang="en-US" sz="1400" dirty="0">
                          <a:latin typeface="Arial" panose="020B0604020202020204" pitchFamily="34" charset="0"/>
                          <a:cs typeface="Arial" panose="020B0604020202020204" pitchFamily="34" charset="0"/>
                        </a:rPr>
                        <a:t>Carminic acid</a:t>
                      </a:r>
                    </a:p>
                  </a:txBody>
                  <a:tcPr/>
                </a:tc>
                <a:tc>
                  <a:txBody>
                    <a:bodyPr/>
                    <a:lstStyle/>
                    <a:p>
                      <a:r>
                        <a:rPr lang="en-US" sz="1400" dirty="0">
                          <a:latin typeface="Arial" panose="020B0604020202020204" pitchFamily="34" charset="0"/>
                          <a:cs typeface="Arial" panose="020B0604020202020204" pitchFamily="34" charset="0"/>
                        </a:rPr>
                        <a:t>1260-17-9</a:t>
                      </a:r>
                    </a:p>
                  </a:txBody>
                  <a:tcPr/>
                </a:tc>
                <a:tc>
                  <a:txBody>
                    <a:bodyPr/>
                    <a:lstStyle/>
                    <a:p>
                      <a:r>
                        <a:rPr lang="en-US" sz="1400" dirty="0">
                          <a:latin typeface="Arial" panose="020B0604020202020204" pitchFamily="34" charset="0"/>
                          <a:cs typeface="Arial" panose="020B0604020202020204" pitchFamily="34" charset="0"/>
                        </a:rPr>
                        <a:t>4.365</a:t>
                      </a:r>
                    </a:p>
                  </a:txBody>
                  <a:tcPr/>
                </a:tc>
                <a:tc>
                  <a:txBody>
                    <a:bodyPr/>
                    <a:lstStyle/>
                    <a:p>
                      <a:r>
                        <a:rPr lang="en-US" sz="1400" dirty="0">
                          <a:latin typeface="Arial" panose="020B0604020202020204" pitchFamily="34" charset="0"/>
                          <a:cs typeface="Arial" panose="020B0604020202020204" pitchFamily="34" charset="0"/>
                        </a:rPr>
                        <a:t>7.39E-3</a:t>
                      </a:r>
                    </a:p>
                  </a:txBody>
                  <a:tcPr/>
                </a:tc>
                <a:extLst>
                  <a:ext uri="{0D108BD9-81ED-4DB2-BD59-A6C34878D82A}">
                    <a16:rowId xmlns:a16="http://schemas.microsoft.com/office/drawing/2014/main" val="2537066499"/>
                  </a:ext>
                </a:extLst>
              </a:tr>
              <a:tr h="195512">
                <a:tc>
                  <a:txBody>
                    <a:bodyPr/>
                    <a:lstStyle/>
                    <a:p>
                      <a:r>
                        <a:rPr lang="en-US" sz="1400" dirty="0">
                          <a:latin typeface="Arial" panose="020B0604020202020204" pitchFamily="34" charset="0"/>
                          <a:cs typeface="Arial" panose="020B0604020202020204" pitchFamily="34" charset="0"/>
                        </a:rPr>
                        <a:t>FD&amp;C Green 3</a:t>
                      </a:r>
                    </a:p>
                  </a:txBody>
                  <a:tcPr/>
                </a:tc>
                <a:tc>
                  <a:txBody>
                    <a:bodyPr/>
                    <a:lstStyle/>
                    <a:p>
                      <a:r>
                        <a:rPr lang="en-US" sz="1400" dirty="0">
                          <a:latin typeface="Arial" panose="020B0604020202020204" pitchFamily="34" charset="0"/>
                          <a:cs typeface="Arial" panose="020B0604020202020204" pitchFamily="34" charset="0"/>
                        </a:rPr>
                        <a:t>2353-45-9</a:t>
                      </a:r>
                    </a:p>
                  </a:txBody>
                  <a:tcPr/>
                </a:tc>
                <a:tc>
                  <a:txBody>
                    <a:bodyPr/>
                    <a:lstStyle/>
                    <a:p>
                      <a:r>
                        <a:rPr lang="en-US" sz="1400" dirty="0">
                          <a:latin typeface="Arial" panose="020B0604020202020204" pitchFamily="34" charset="0"/>
                          <a:cs typeface="Arial" panose="020B0604020202020204" pitchFamily="34" charset="0"/>
                        </a:rPr>
                        <a:t>5.998</a:t>
                      </a:r>
                    </a:p>
                  </a:txBody>
                  <a:tcPr/>
                </a:tc>
                <a:tc>
                  <a:txBody>
                    <a:bodyPr/>
                    <a:lstStyle/>
                    <a:p>
                      <a:r>
                        <a:rPr lang="en-US" sz="1400" dirty="0">
                          <a:latin typeface="Arial" panose="020B0604020202020204" pitchFamily="34" charset="0"/>
                          <a:cs typeface="Arial" panose="020B0604020202020204" pitchFamily="34" charset="0"/>
                        </a:rPr>
                        <a:t>1.40E-4</a:t>
                      </a:r>
                    </a:p>
                  </a:txBody>
                  <a:tcPr/>
                </a:tc>
                <a:extLst>
                  <a:ext uri="{0D108BD9-81ED-4DB2-BD59-A6C34878D82A}">
                    <a16:rowId xmlns:a16="http://schemas.microsoft.com/office/drawing/2014/main" val="1055866173"/>
                  </a:ext>
                </a:extLst>
              </a:tr>
              <a:tr h="195512">
                <a:tc>
                  <a:txBody>
                    <a:bodyPr/>
                    <a:lstStyle/>
                    <a:p>
                      <a:r>
                        <a:rPr lang="en-US" sz="1400" dirty="0">
                          <a:latin typeface="Arial" panose="020B0604020202020204" pitchFamily="34" charset="0"/>
                          <a:cs typeface="Arial" panose="020B0604020202020204" pitchFamily="34" charset="0"/>
                        </a:rPr>
                        <a:t>FD&amp;C Yellow 6</a:t>
                      </a:r>
                    </a:p>
                  </a:txBody>
                  <a:tcPr/>
                </a:tc>
                <a:tc>
                  <a:txBody>
                    <a:bodyPr/>
                    <a:lstStyle/>
                    <a:p>
                      <a:r>
                        <a:rPr lang="en-US" sz="1400" dirty="0">
                          <a:latin typeface="Arial" panose="020B0604020202020204" pitchFamily="34" charset="0"/>
                          <a:cs typeface="Arial" panose="020B0604020202020204" pitchFamily="34" charset="0"/>
                        </a:rPr>
                        <a:t>2783-94-0</a:t>
                      </a:r>
                    </a:p>
                  </a:txBody>
                  <a:tcPr/>
                </a:tc>
                <a:tc>
                  <a:txBody>
                    <a:bodyPr/>
                    <a:lstStyle/>
                    <a:p>
                      <a:r>
                        <a:rPr lang="en-US" sz="1400" dirty="0">
                          <a:latin typeface="Arial" panose="020B0604020202020204" pitchFamily="34" charset="0"/>
                          <a:cs typeface="Arial" panose="020B0604020202020204" pitchFamily="34" charset="0"/>
                        </a:rPr>
                        <a:t>12.59</a:t>
                      </a:r>
                    </a:p>
                  </a:txBody>
                  <a:tcPr/>
                </a:tc>
                <a:tc>
                  <a:txBody>
                    <a:bodyPr/>
                    <a:lstStyle/>
                    <a:p>
                      <a:r>
                        <a:rPr lang="en-US" sz="1400" dirty="0">
                          <a:latin typeface="Arial" panose="020B0604020202020204" pitchFamily="34" charset="0"/>
                          <a:cs typeface="Arial" panose="020B0604020202020204" pitchFamily="34" charset="0"/>
                        </a:rPr>
                        <a:t>12.1</a:t>
                      </a:r>
                    </a:p>
                  </a:txBody>
                  <a:tcPr/>
                </a:tc>
                <a:extLst>
                  <a:ext uri="{0D108BD9-81ED-4DB2-BD59-A6C34878D82A}">
                    <a16:rowId xmlns:a16="http://schemas.microsoft.com/office/drawing/2014/main" val="3299884224"/>
                  </a:ext>
                </a:extLst>
              </a:tr>
            </a:tbl>
          </a:graphicData>
        </a:graphic>
      </p:graphicFrame>
    </p:spTree>
    <p:extLst>
      <p:ext uri="{BB962C8B-B14F-4D97-AF65-F5344CB8AC3E}">
        <p14:creationId xmlns:p14="http://schemas.microsoft.com/office/powerpoint/2010/main" val="304570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6B3B9-C079-4D27-C2B4-65E9F2C0A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C8762-0953-CC78-5DDD-C5BF5B755672}"/>
              </a:ext>
            </a:extLst>
          </p:cNvPr>
          <p:cNvSpPr>
            <a:spLocks noGrp="1"/>
          </p:cNvSpPr>
          <p:nvPr>
            <p:ph type="ctrTitle"/>
          </p:nvPr>
        </p:nvSpPr>
        <p:spPr>
          <a:xfrm>
            <a:off x="971339" y="2790517"/>
            <a:ext cx="10249321" cy="1276966"/>
          </a:xfrm>
        </p:spPr>
        <p:txBody>
          <a:bodyPr/>
          <a:lstStyle/>
          <a:p>
            <a:pPr algn="ctr"/>
            <a:r>
              <a:rPr lang="en-US" dirty="0"/>
              <a:t>Questions?</a:t>
            </a:r>
          </a:p>
        </p:txBody>
      </p:sp>
      <p:sp>
        <p:nvSpPr>
          <p:cNvPr id="4" name="Date Placeholder 3">
            <a:extLst>
              <a:ext uri="{FF2B5EF4-FFF2-40B4-BE49-F238E27FC236}">
                <a16:creationId xmlns:a16="http://schemas.microsoft.com/office/drawing/2014/main" id="{6BC0921C-9B86-EA54-E7A4-E10405B8D778}"/>
              </a:ext>
            </a:extLst>
          </p:cNvPr>
          <p:cNvSpPr>
            <a:spLocks noGrp="1"/>
          </p:cNvSpPr>
          <p:nvPr>
            <p:ph type="dt" sz="half" idx="10"/>
          </p:nvPr>
        </p:nvSpPr>
        <p:spPr/>
        <p:txBody>
          <a:bodyPr/>
          <a:lstStyle/>
          <a:p>
            <a:fld id="{81FF0664-E376-4DA1-82B9-739BA9A2E335}"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427C71C-28F0-0255-AD3D-289496C1A212}"/>
              </a:ext>
            </a:extLst>
          </p:cNvPr>
          <p:cNvSpPr>
            <a:spLocks noGrp="1"/>
          </p:cNvSpPr>
          <p:nvPr>
            <p:ph type="sldNum" sz="quarter" idx="12"/>
          </p:nvPr>
        </p:nvSpPr>
        <p:spPr/>
        <p:txBody>
          <a:bodyPr/>
          <a:lstStyle/>
          <a:p>
            <a:fld id="{2C451916-448D-084F-871F-01BF4E2B7E7A}" type="slidenum">
              <a:rPr lang="en-US" smtClean="0"/>
              <a:t>45</a:t>
            </a:fld>
            <a:endParaRPr lang="en-US"/>
          </a:p>
        </p:txBody>
      </p:sp>
      <p:sp>
        <p:nvSpPr>
          <p:cNvPr id="6" name="Footer Placeholder 5">
            <a:extLst>
              <a:ext uri="{FF2B5EF4-FFF2-40B4-BE49-F238E27FC236}">
                <a16:creationId xmlns:a16="http://schemas.microsoft.com/office/drawing/2014/main" id="{DE9281FC-DB03-C681-CFAA-A4F1A59ED69F}"/>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31260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D2EC-A0C1-E2C2-EBBC-D87B39BF3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E78C93-718E-7C4D-B846-D6823B4B91DE}"/>
              </a:ext>
            </a:extLst>
          </p:cNvPr>
          <p:cNvSpPr>
            <a:spLocks noGrp="1"/>
          </p:cNvSpPr>
          <p:nvPr>
            <p:ph type="title"/>
          </p:nvPr>
        </p:nvSpPr>
        <p:spPr>
          <a:xfrm>
            <a:off x="342904" y="575186"/>
            <a:ext cx="10515600" cy="548640"/>
          </a:xfrm>
        </p:spPr>
        <p:txBody>
          <a:bodyPr/>
          <a:lstStyle/>
          <a:p>
            <a:r>
              <a:rPr lang="en-US" dirty="0"/>
              <a:t>IVIVE Module Outputs</a:t>
            </a:r>
          </a:p>
        </p:txBody>
      </p:sp>
      <p:sp>
        <p:nvSpPr>
          <p:cNvPr id="4" name="Date Placeholder 3">
            <a:extLst>
              <a:ext uri="{FF2B5EF4-FFF2-40B4-BE49-F238E27FC236}">
                <a16:creationId xmlns:a16="http://schemas.microsoft.com/office/drawing/2014/main" id="{90612039-8FF3-73D5-80CA-5218772592F0}"/>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731BD331-1CCE-DC3D-8DF4-B15BD6A9061C}"/>
              </a:ext>
            </a:extLst>
          </p:cNvPr>
          <p:cNvSpPr>
            <a:spLocks noGrp="1"/>
          </p:cNvSpPr>
          <p:nvPr>
            <p:ph type="sldNum" sz="quarter" idx="12"/>
          </p:nvPr>
        </p:nvSpPr>
        <p:spPr/>
        <p:txBody>
          <a:bodyPr/>
          <a:lstStyle/>
          <a:p>
            <a:fld id="{2C451916-448D-084F-871F-01BF4E2B7E7A}" type="slidenum">
              <a:rPr lang="en-US" smtClean="0"/>
              <a:t>5</a:t>
            </a:fld>
            <a:endParaRPr lang="en-US"/>
          </a:p>
        </p:txBody>
      </p:sp>
      <p:sp>
        <p:nvSpPr>
          <p:cNvPr id="6" name="Footer Placeholder 5">
            <a:extLst>
              <a:ext uri="{FF2B5EF4-FFF2-40B4-BE49-F238E27FC236}">
                <a16:creationId xmlns:a16="http://schemas.microsoft.com/office/drawing/2014/main" id="{ECEE1ED6-453B-6E92-6472-87AB7D4EBEB0}"/>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97C37793-C32C-A1BE-3F29-92C5FA9C399B}"/>
              </a:ext>
            </a:extLst>
          </p:cNvPr>
          <p:cNvSpPr txBox="1"/>
          <p:nvPr/>
        </p:nvSpPr>
        <p:spPr>
          <a:xfrm>
            <a:off x="541903" y="1498861"/>
            <a:ext cx="6798949"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Plot and table of oral equivalent doses (OEDs)</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Represents the in vivo external chemical dose needed to achieve the internal chemical concentration that causes bioactivity in vitro</a:t>
            </a:r>
          </a:p>
          <a:p>
            <a:pPr marL="800100" lvl="1"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Plot and table of the bioactivity exposure ratio (BER) for each compound</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 measure of risk, comparing current exposure level with the OED</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Prediction is only available if exposure data is provided by the user</a:t>
            </a:r>
          </a:p>
        </p:txBody>
      </p:sp>
      <p:pic>
        <p:nvPicPr>
          <p:cNvPr id="7" name="Picture 6" descr="Chart, scatter chart&#10;&#10;AI-generated content may be incorrect.">
            <a:extLst>
              <a:ext uri="{FF2B5EF4-FFF2-40B4-BE49-F238E27FC236}">
                <a16:creationId xmlns:a16="http://schemas.microsoft.com/office/drawing/2014/main" id="{49735547-ECA1-F0E9-9DB8-00D63729E55B}"/>
              </a:ext>
            </a:extLst>
          </p:cNvPr>
          <p:cNvPicPr>
            <a:picLocks noChangeAspect="1"/>
          </p:cNvPicPr>
          <p:nvPr/>
        </p:nvPicPr>
        <p:blipFill>
          <a:blip r:embed="rId2"/>
          <a:stretch>
            <a:fillRect/>
          </a:stretch>
        </p:blipFill>
        <p:spPr>
          <a:xfrm>
            <a:off x="7607491" y="1923267"/>
            <a:ext cx="4183676" cy="3586008"/>
          </a:xfrm>
          <a:prstGeom prst="rect">
            <a:avLst/>
          </a:prstGeom>
          <a:ln>
            <a:solidFill>
              <a:schemeClr val="bg1">
                <a:lumMod val="85000"/>
              </a:schemeClr>
            </a:solidFill>
          </a:ln>
        </p:spPr>
      </p:pic>
    </p:spTree>
    <p:extLst>
      <p:ext uri="{BB962C8B-B14F-4D97-AF65-F5344CB8AC3E}">
        <p14:creationId xmlns:p14="http://schemas.microsoft.com/office/powerpoint/2010/main" val="193996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05FDE-EBF7-BFE0-9ED0-803F79B6F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AB55D-020A-17AC-C636-BBBD9E6A57CF}"/>
              </a:ext>
            </a:extLst>
          </p:cNvPr>
          <p:cNvSpPr>
            <a:spLocks noGrp="1"/>
          </p:cNvSpPr>
          <p:nvPr>
            <p:ph type="title"/>
          </p:nvPr>
        </p:nvSpPr>
        <p:spPr>
          <a:xfrm>
            <a:off x="342904" y="450397"/>
            <a:ext cx="10515600" cy="548640"/>
          </a:xfrm>
        </p:spPr>
        <p:txBody>
          <a:bodyPr/>
          <a:lstStyle/>
          <a:p>
            <a:r>
              <a:rPr lang="en-US" dirty="0"/>
              <a:t>IVIVE Module Inputs</a:t>
            </a:r>
          </a:p>
        </p:txBody>
      </p:sp>
      <p:sp>
        <p:nvSpPr>
          <p:cNvPr id="4" name="Date Placeholder 3">
            <a:extLst>
              <a:ext uri="{FF2B5EF4-FFF2-40B4-BE49-F238E27FC236}">
                <a16:creationId xmlns:a16="http://schemas.microsoft.com/office/drawing/2014/main" id="{879E2320-8DFC-615F-B92E-23A8322D5180}"/>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A91ED906-8F14-203E-2F81-D7B6807FAABE}"/>
              </a:ext>
            </a:extLst>
          </p:cNvPr>
          <p:cNvSpPr>
            <a:spLocks noGrp="1"/>
          </p:cNvSpPr>
          <p:nvPr>
            <p:ph type="sldNum" sz="quarter" idx="12"/>
          </p:nvPr>
        </p:nvSpPr>
        <p:spPr/>
        <p:txBody>
          <a:bodyPr/>
          <a:lstStyle/>
          <a:p>
            <a:fld id="{2C451916-448D-084F-871F-01BF4E2B7E7A}" type="slidenum">
              <a:rPr lang="en-US" smtClean="0"/>
              <a:t>6</a:t>
            </a:fld>
            <a:endParaRPr lang="en-US"/>
          </a:p>
        </p:txBody>
      </p:sp>
      <p:sp>
        <p:nvSpPr>
          <p:cNvPr id="6" name="Footer Placeholder 5">
            <a:extLst>
              <a:ext uri="{FF2B5EF4-FFF2-40B4-BE49-F238E27FC236}">
                <a16:creationId xmlns:a16="http://schemas.microsoft.com/office/drawing/2014/main" id="{7BF96C51-43A3-49EE-4A10-064863C83742}"/>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5EDA0226-5C9C-0B79-87D8-E8A443BFAA3F}"/>
              </a:ext>
            </a:extLst>
          </p:cNvPr>
          <p:cNvSpPr txBox="1"/>
          <p:nvPr/>
        </p:nvSpPr>
        <p:spPr>
          <a:xfrm>
            <a:off x="724684" y="1637378"/>
            <a:ext cx="5912089" cy="4093428"/>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Required: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Species and species preferences (if applicable)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Model selection</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silico parameter preference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IVIVE conditions and output preference</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Chemicals to simulate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vitro bioactivity data</a:t>
            </a:r>
          </a:p>
        </p:txBody>
      </p:sp>
      <p:sp>
        <p:nvSpPr>
          <p:cNvPr id="9" name="TextBox 8">
            <a:extLst>
              <a:ext uri="{FF2B5EF4-FFF2-40B4-BE49-F238E27FC236}">
                <a16:creationId xmlns:a16="http://schemas.microsoft.com/office/drawing/2014/main" id="{DAB15FE4-6B8B-D3EE-2CE1-143F58EE004C}"/>
              </a:ext>
            </a:extLst>
          </p:cNvPr>
          <p:cNvSpPr txBox="1"/>
          <p:nvPr/>
        </p:nvSpPr>
        <p:spPr>
          <a:xfrm>
            <a:off x="6915935" y="1637378"/>
            <a:ext cx="4810125" cy="4708981"/>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Optional:</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 vivo exposure data</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Bioavailability settings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Output units, concentration type (plasma, blood), and tissue compartment</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Monte Carlo sampling parameters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calculation preferences for hepatic clearance, fraction unbound, and partition coefficients</a:t>
            </a:r>
          </a:p>
        </p:txBody>
      </p:sp>
    </p:spTree>
    <p:extLst>
      <p:ext uri="{BB962C8B-B14F-4D97-AF65-F5344CB8AC3E}">
        <p14:creationId xmlns:p14="http://schemas.microsoft.com/office/powerpoint/2010/main" val="1516022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B735-C93E-1122-C783-822C6F8CC74E}"/>
              </a:ext>
            </a:extLst>
          </p:cNvPr>
          <p:cNvSpPr>
            <a:spLocks noGrp="1"/>
          </p:cNvSpPr>
          <p:nvPr>
            <p:ph type="title"/>
          </p:nvPr>
        </p:nvSpPr>
        <p:spPr>
          <a:xfrm>
            <a:off x="346877" y="855741"/>
            <a:ext cx="10515600" cy="548640"/>
          </a:xfrm>
        </p:spPr>
        <p:txBody>
          <a:bodyPr/>
          <a:lstStyle/>
          <a:p>
            <a:r>
              <a:rPr lang="en-US" dirty="0"/>
              <a:t>Special IVIVE Options for Compound Selection in ToCS</a:t>
            </a:r>
          </a:p>
        </p:txBody>
      </p:sp>
      <p:sp>
        <p:nvSpPr>
          <p:cNvPr id="4" name="Date Placeholder 3">
            <a:extLst>
              <a:ext uri="{FF2B5EF4-FFF2-40B4-BE49-F238E27FC236}">
                <a16:creationId xmlns:a16="http://schemas.microsoft.com/office/drawing/2014/main" id="{BC91BC78-B613-E528-B230-5C7DCDE30531}"/>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F6F00DD-C12D-9DD7-FC3D-7550A8E172FB}"/>
              </a:ext>
            </a:extLst>
          </p:cNvPr>
          <p:cNvSpPr>
            <a:spLocks noGrp="1"/>
          </p:cNvSpPr>
          <p:nvPr>
            <p:ph type="sldNum" sz="quarter" idx="12"/>
          </p:nvPr>
        </p:nvSpPr>
        <p:spPr/>
        <p:txBody>
          <a:bodyPr/>
          <a:lstStyle/>
          <a:p>
            <a:fld id="{2C451916-448D-084F-871F-01BF4E2B7E7A}" type="slidenum">
              <a:rPr lang="en-US" smtClean="0"/>
              <a:t>7</a:t>
            </a:fld>
            <a:endParaRPr lang="en-US"/>
          </a:p>
        </p:txBody>
      </p:sp>
      <p:sp>
        <p:nvSpPr>
          <p:cNvPr id="6" name="Footer Placeholder 5">
            <a:extLst>
              <a:ext uri="{FF2B5EF4-FFF2-40B4-BE49-F238E27FC236}">
                <a16:creationId xmlns:a16="http://schemas.microsoft.com/office/drawing/2014/main" id="{EB33624D-D0DA-5750-AAC1-3CE5DD615A4C}"/>
              </a:ext>
            </a:extLst>
          </p:cNvPr>
          <p:cNvSpPr>
            <a:spLocks noGrp="1"/>
          </p:cNvSpPr>
          <p:nvPr>
            <p:ph type="ftr" sz="quarter" idx="11"/>
          </p:nvPr>
        </p:nvSpPr>
        <p:spPr/>
        <p:txBody>
          <a:bodyPr/>
          <a:lstStyle/>
          <a:p>
            <a:r>
              <a:rPr lang="en-US"/>
              <a:t>Human Foods Program</a:t>
            </a:r>
            <a:endParaRPr lang="en-US" dirty="0"/>
          </a:p>
        </p:txBody>
      </p:sp>
      <p:graphicFrame>
        <p:nvGraphicFramePr>
          <p:cNvPr id="9" name="Table 8">
            <a:extLst>
              <a:ext uri="{FF2B5EF4-FFF2-40B4-BE49-F238E27FC236}">
                <a16:creationId xmlns:a16="http://schemas.microsoft.com/office/drawing/2014/main" id="{A8378DD3-5EB6-FB8C-2099-2AD3C69ACE25}"/>
              </a:ext>
            </a:extLst>
          </p:cNvPr>
          <p:cNvGraphicFramePr>
            <a:graphicFrameLocks noGrp="1"/>
          </p:cNvGraphicFramePr>
          <p:nvPr>
            <p:extLst>
              <p:ext uri="{D42A27DB-BD31-4B8C-83A1-F6EECF244321}">
                <p14:modId xmlns:p14="http://schemas.microsoft.com/office/powerpoint/2010/main" val="3583124606"/>
              </p:ext>
            </p:extLst>
          </p:nvPr>
        </p:nvGraphicFramePr>
        <p:xfrm>
          <a:off x="508000" y="2151118"/>
          <a:ext cx="11211559" cy="3272169"/>
        </p:xfrm>
        <a:graphic>
          <a:graphicData uri="http://schemas.openxmlformats.org/drawingml/2006/table">
            <a:tbl>
              <a:tblPr firstRow="1" bandRow="1">
                <a:tableStyleId>{5940675A-B579-460E-94D1-54222C63F5DA}</a:tableStyleId>
              </a:tblPr>
              <a:tblGrid>
                <a:gridCol w="1401445">
                  <a:extLst>
                    <a:ext uri="{9D8B030D-6E8A-4147-A177-3AD203B41FA5}">
                      <a16:colId xmlns:a16="http://schemas.microsoft.com/office/drawing/2014/main" val="3995227808"/>
                    </a:ext>
                  </a:extLst>
                </a:gridCol>
                <a:gridCol w="1221105">
                  <a:extLst>
                    <a:ext uri="{9D8B030D-6E8A-4147-A177-3AD203B41FA5}">
                      <a16:colId xmlns:a16="http://schemas.microsoft.com/office/drawing/2014/main" val="3966695430"/>
                    </a:ext>
                  </a:extLst>
                </a:gridCol>
                <a:gridCol w="1830556">
                  <a:extLst>
                    <a:ext uri="{9D8B030D-6E8A-4147-A177-3AD203B41FA5}">
                      <a16:colId xmlns:a16="http://schemas.microsoft.com/office/drawing/2014/main" val="209432170"/>
                    </a:ext>
                  </a:extLst>
                </a:gridCol>
                <a:gridCol w="1400783">
                  <a:extLst>
                    <a:ext uri="{9D8B030D-6E8A-4147-A177-3AD203B41FA5}">
                      <a16:colId xmlns:a16="http://schemas.microsoft.com/office/drawing/2014/main" val="2291095707"/>
                    </a:ext>
                  </a:extLst>
                </a:gridCol>
                <a:gridCol w="1517515">
                  <a:extLst>
                    <a:ext uri="{9D8B030D-6E8A-4147-A177-3AD203B41FA5}">
                      <a16:colId xmlns:a16="http://schemas.microsoft.com/office/drawing/2014/main" val="3826070188"/>
                    </a:ext>
                  </a:extLst>
                </a:gridCol>
                <a:gridCol w="1556426">
                  <a:extLst>
                    <a:ext uri="{9D8B030D-6E8A-4147-A177-3AD203B41FA5}">
                      <a16:colId xmlns:a16="http://schemas.microsoft.com/office/drawing/2014/main" val="3442308670"/>
                    </a:ext>
                  </a:extLst>
                </a:gridCol>
                <a:gridCol w="1284051">
                  <a:extLst>
                    <a:ext uri="{9D8B030D-6E8A-4147-A177-3AD203B41FA5}">
                      <a16:colId xmlns:a16="http://schemas.microsoft.com/office/drawing/2014/main" val="172129411"/>
                    </a:ext>
                  </a:extLst>
                </a:gridCol>
                <a:gridCol w="999678">
                  <a:extLst>
                    <a:ext uri="{9D8B030D-6E8A-4147-A177-3AD203B41FA5}">
                      <a16:colId xmlns:a16="http://schemas.microsoft.com/office/drawing/2014/main" val="1526502202"/>
                    </a:ext>
                  </a:extLst>
                </a:gridCol>
              </a:tblGrid>
              <a:tr h="619863">
                <a:tc>
                  <a:txBody>
                    <a:bodyPr/>
                    <a:lstStyle/>
                    <a:p>
                      <a:pPr algn="ctr"/>
                      <a:r>
                        <a:rPr lang="en-US" sz="1600" b="1" dirty="0">
                          <a:latin typeface="Arial" panose="020B0604020202020204" pitchFamily="34" charset="0"/>
                          <a:cs typeface="Arial" panose="020B0604020202020204" pitchFamily="34" charset="0"/>
                        </a:rPr>
                        <a:t>Assumption Selection</a:t>
                      </a:r>
                    </a:p>
                  </a:txBody>
                  <a:tcPr anchor="ctr">
                    <a:solidFill>
                      <a:schemeClr val="accent5">
                        <a:lumMod val="20000"/>
                        <a:lumOff val="80000"/>
                      </a:schemeClr>
                    </a:solidFill>
                  </a:tcPr>
                </a:tc>
                <a:tc gridSpan="2">
                  <a:txBody>
                    <a:bodyPr/>
                    <a:lstStyle/>
                    <a:p>
                      <a:pPr algn="ctr"/>
                      <a:r>
                        <a:rPr lang="en-US" sz="1600" b="1" dirty="0">
                          <a:latin typeface="Arial" panose="020B0604020202020204" pitchFamily="34" charset="0"/>
                          <a:cs typeface="Arial" panose="020B0604020202020204" pitchFamily="34" charset="0"/>
                        </a:rPr>
                        <a:t>Metabolic Clearance</a:t>
                      </a:r>
                    </a:p>
                  </a:txBody>
                  <a:tcPr anchor="ctr">
                    <a:solidFill>
                      <a:schemeClr val="accent5">
                        <a:lumMod val="20000"/>
                        <a:lumOff val="80000"/>
                      </a:schemeClr>
                    </a:solidFill>
                  </a:tcPr>
                </a:tc>
                <a:tc hMerge="1">
                  <a:txBody>
                    <a:bodyPr/>
                    <a:lstStyle/>
                    <a:p>
                      <a:endParaRPr lang="en-US" dirty="0"/>
                    </a:p>
                  </a:txBody>
                  <a:tcPr/>
                </a:tc>
                <a:tc gridSpan="3">
                  <a:txBody>
                    <a:bodyPr/>
                    <a:lstStyle/>
                    <a:p>
                      <a:pPr algn="ctr"/>
                      <a:r>
                        <a:rPr lang="en-US" sz="1600" b="1" dirty="0">
                          <a:latin typeface="Arial" panose="020B0604020202020204" pitchFamily="34" charset="0"/>
                          <a:cs typeface="Arial" panose="020B0604020202020204" pitchFamily="34" charset="0"/>
                        </a:rPr>
                        <a:t>Bioactive Concentration In Vivo</a:t>
                      </a:r>
                    </a:p>
                  </a:txBody>
                  <a:tcPr anchor="ctr">
                    <a:solidFill>
                      <a:schemeClr val="accent5">
                        <a:lumMod val="20000"/>
                        <a:lumOff val="80000"/>
                      </a:schemeClr>
                    </a:solidFill>
                  </a:tcPr>
                </a:tc>
                <a:tc hMerge="1">
                  <a:txBody>
                    <a:bodyPr/>
                    <a:lstStyle/>
                    <a:p>
                      <a:endParaRPr lang="en-US" dirty="0"/>
                    </a:p>
                  </a:txBody>
                  <a:tcPr/>
                </a:tc>
                <a:tc hMerge="1">
                  <a:txBody>
                    <a:bodyPr/>
                    <a:lstStyle/>
                    <a:p>
                      <a:pPr algn="ctr"/>
                      <a:endParaRPr lang="en-US" b="1" dirty="0"/>
                    </a:p>
                  </a:txBody>
                  <a:tcPr anchor="ctr">
                    <a:solidFill>
                      <a:schemeClr val="accent5">
                        <a:lumMod val="20000"/>
                        <a:lumOff val="80000"/>
                      </a:schemeClr>
                    </a:solidFill>
                  </a:tcPr>
                </a:tc>
                <a:tc gridSpan="2">
                  <a:txBody>
                    <a:bodyPr/>
                    <a:lstStyle/>
                    <a:p>
                      <a:pPr algn="ctr"/>
                      <a:r>
                        <a:rPr lang="en-US" sz="1600" b="1" dirty="0">
                          <a:latin typeface="Arial" panose="020B0604020202020204" pitchFamily="34" charset="0"/>
                          <a:cs typeface="Arial" panose="020B0604020202020204" pitchFamily="34" charset="0"/>
                        </a:rPr>
                        <a:t>Bioactive Concentration In Vitro</a:t>
                      </a:r>
                    </a:p>
                  </a:txBody>
                  <a:tcPr anchor="ctr">
                    <a:solidFill>
                      <a:schemeClr val="accent5">
                        <a:lumMod val="20000"/>
                        <a:lumOff val="80000"/>
                      </a:schemeClr>
                    </a:solidFill>
                  </a:tcPr>
                </a:tc>
                <a:tc hMerge="1">
                  <a:txBody>
                    <a:bodyPr/>
                    <a:lstStyle/>
                    <a:p>
                      <a:endParaRPr lang="en-US" dirty="0"/>
                    </a:p>
                  </a:txBody>
                  <a:tcPr/>
                </a:tc>
                <a:extLst>
                  <a:ext uri="{0D108BD9-81ED-4DB2-BD59-A6C34878D82A}">
                    <a16:rowId xmlns:a16="http://schemas.microsoft.com/office/drawing/2014/main" val="3733522202"/>
                  </a:ext>
                </a:extLst>
              </a:tr>
              <a:tr h="646304">
                <a:tc>
                  <a:txBody>
                    <a:bodyPr/>
                    <a:lstStyle/>
                    <a:p>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Restrictive</a:t>
                      </a:r>
                    </a:p>
                  </a:txBody>
                  <a:tcPr anchor="ctr"/>
                </a:tc>
                <a:tc>
                  <a:txBody>
                    <a:bodyPr/>
                    <a:lstStyle/>
                    <a:p>
                      <a:pPr algn="ctr"/>
                      <a:r>
                        <a:rPr lang="en-US" sz="1600" dirty="0">
                          <a:latin typeface="Arial" panose="020B0604020202020204" pitchFamily="34" charset="0"/>
                          <a:cs typeface="Arial" panose="020B0604020202020204" pitchFamily="34" charset="0"/>
                        </a:rPr>
                        <a:t>Non-Restrictive*</a:t>
                      </a:r>
                    </a:p>
                  </a:txBody>
                  <a:tcPr anchor="ctr"/>
                </a:tc>
                <a:tc>
                  <a:txBody>
                    <a:bodyPr/>
                    <a:lstStyle/>
                    <a:p>
                      <a:pPr algn="ctr"/>
                      <a:r>
                        <a:rPr lang="en-US" sz="1600" dirty="0">
                          <a:latin typeface="Arial" panose="020B0604020202020204" pitchFamily="34" charset="0"/>
                          <a:cs typeface="Arial" panose="020B0604020202020204" pitchFamily="34" charset="0"/>
                        </a:rPr>
                        <a:t>Free Venous Plasma</a:t>
                      </a:r>
                    </a:p>
                  </a:txBody>
                  <a:tcPr anchor="ctr"/>
                </a:tc>
                <a:tc>
                  <a:txBody>
                    <a:bodyPr/>
                    <a:lstStyle/>
                    <a:p>
                      <a:pPr algn="ctr"/>
                      <a:r>
                        <a:rPr lang="en-US" sz="1600" dirty="0">
                          <a:latin typeface="Arial" panose="020B0604020202020204" pitchFamily="34" charset="0"/>
                          <a:cs typeface="Arial" panose="020B0604020202020204" pitchFamily="34" charset="0"/>
                        </a:rPr>
                        <a:t>Total Venous Plasma</a:t>
                      </a:r>
                    </a:p>
                  </a:txBody>
                  <a:tcPr anchor="ctr"/>
                </a:tc>
                <a:tc>
                  <a:txBody>
                    <a:bodyPr/>
                    <a:lstStyle/>
                    <a:p>
                      <a:pPr algn="ctr"/>
                      <a:r>
                        <a:rPr lang="en-US" sz="1600" dirty="0">
                          <a:latin typeface="Arial" panose="020B0604020202020204" pitchFamily="34" charset="0"/>
                          <a:cs typeface="Arial" panose="020B0604020202020204" pitchFamily="34" charset="0"/>
                        </a:rPr>
                        <a:t>Total Specified Tissue</a:t>
                      </a:r>
                    </a:p>
                  </a:txBody>
                  <a:tcPr anchor="ctr"/>
                </a:tc>
                <a:tc>
                  <a:txBody>
                    <a:bodyPr/>
                    <a:lstStyle/>
                    <a:p>
                      <a:pPr algn="ctr"/>
                      <a:r>
                        <a:rPr lang="en-US" sz="1600" dirty="0">
                          <a:latin typeface="Arial" panose="020B0604020202020204" pitchFamily="34" charset="0"/>
                          <a:cs typeface="Arial" panose="020B0604020202020204" pitchFamily="34" charset="0"/>
                        </a:rPr>
                        <a:t>Nominal</a:t>
                      </a:r>
                    </a:p>
                  </a:txBody>
                  <a:tcPr anchor="ctr"/>
                </a:tc>
                <a:tc>
                  <a:txBody>
                    <a:bodyPr/>
                    <a:lstStyle/>
                    <a:p>
                      <a:pPr algn="ctr"/>
                      <a:r>
                        <a:rPr lang="en-US" sz="1600" dirty="0">
                          <a:latin typeface="Arial" panose="020B0604020202020204" pitchFamily="34" charset="0"/>
                          <a:cs typeface="Arial" panose="020B0604020202020204" pitchFamily="34" charset="0"/>
                        </a:rPr>
                        <a:t>Free</a:t>
                      </a:r>
                    </a:p>
                  </a:txBody>
                  <a:tcPr anchor="ctr"/>
                </a:tc>
                <a:extLst>
                  <a:ext uri="{0D108BD9-81ED-4DB2-BD59-A6C34878D82A}">
                    <a16:rowId xmlns:a16="http://schemas.microsoft.com/office/drawing/2014/main" val="220733397"/>
                  </a:ext>
                </a:extLst>
              </a:tr>
              <a:tr h="360581">
                <a:tc>
                  <a:txBody>
                    <a:bodyPr/>
                    <a:lstStyle/>
                    <a:p>
                      <a:r>
                        <a:rPr lang="en-US" sz="1600" dirty="0">
                          <a:latin typeface="Arial" panose="020B0604020202020204" pitchFamily="34" charset="0"/>
                          <a:cs typeface="Arial" panose="020B0604020202020204" pitchFamily="34" charset="0"/>
                        </a:rPr>
                        <a:t>NULL</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463795101"/>
                  </a:ext>
                </a:extLst>
              </a:tr>
              <a:tr h="360581">
                <a:tc>
                  <a:txBody>
                    <a:bodyPr/>
                    <a:lstStyle/>
                    <a:p>
                      <a:r>
                        <a:rPr lang="en-US" sz="1600" dirty="0">
                          <a:latin typeface="Arial" panose="020B0604020202020204" pitchFamily="34" charset="0"/>
                          <a:cs typeface="Arial" panose="020B0604020202020204" pitchFamily="34" charset="0"/>
                        </a:rPr>
                        <a:t>Honda1</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extLst>
                  <a:ext uri="{0D108BD9-81ED-4DB2-BD59-A6C34878D82A}">
                    <a16:rowId xmlns:a16="http://schemas.microsoft.com/office/drawing/2014/main" val="3463079539"/>
                  </a:ext>
                </a:extLst>
              </a:tr>
              <a:tr h="360581">
                <a:tc>
                  <a:txBody>
                    <a:bodyPr/>
                    <a:lstStyle/>
                    <a:p>
                      <a:r>
                        <a:rPr lang="en-US" sz="1600" dirty="0">
                          <a:latin typeface="Arial" panose="020B0604020202020204" pitchFamily="34" charset="0"/>
                          <a:cs typeface="Arial" panose="020B0604020202020204" pitchFamily="34" charset="0"/>
                        </a:rPr>
                        <a:t>Honda2</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79021529"/>
                  </a:ext>
                </a:extLst>
              </a:tr>
              <a:tr h="360581">
                <a:tc>
                  <a:txBody>
                    <a:bodyPr/>
                    <a:lstStyle/>
                    <a:p>
                      <a:r>
                        <a:rPr lang="en-US" sz="1600" dirty="0">
                          <a:latin typeface="Arial" panose="020B0604020202020204" pitchFamily="34" charset="0"/>
                          <a:cs typeface="Arial" panose="020B0604020202020204" pitchFamily="34" charset="0"/>
                        </a:rPr>
                        <a:t>Honda3</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805145057"/>
                  </a:ext>
                </a:extLst>
              </a:tr>
              <a:tr h="360581">
                <a:tc>
                  <a:txBody>
                    <a:bodyPr/>
                    <a:lstStyle/>
                    <a:p>
                      <a:r>
                        <a:rPr lang="en-US" sz="1600" dirty="0">
                          <a:latin typeface="Arial" panose="020B0604020202020204" pitchFamily="34" charset="0"/>
                          <a:cs typeface="Arial" panose="020B0604020202020204" pitchFamily="34" charset="0"/>
                        </a:rPr>
                        <a:t>Honda4</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39624239"/>
                  </a:ext>
                </a:extLst>
              </a:tr>
            </a:tbl>
          </a:graphicData>
        </a:graphic>
      </p:graphicFrame>
      <p:sp>
        <p:nvSpPr>
          <p:cNvPr id="11" name="TextBox 10">
            <a:extLst>
              <a:ext uri="{FF2B5EF4-FFF2-40B4-BE49-F238E27FC236}">
                <a16:creationId xmlns:a16="http://schemas.microsoft.com/office/drawing/2014/main" id="{FA25C6DF-1791-EC7A-5504-0E70782AE90A}"/>
              </a:ext>
            </a:extLst>
          </p:cNvPr>
          <p:cNvSpPr txBox="1"/>
          <p:nvPr/>
        </p:nvSpPr>
        <p:spPr>
          <a:xfrm>
            <a:off x="508000" y="5527864"/>
            <a:ext cx="11211559" cy="276999"/>
          </a:xfrm>
          <a:prstGeom prst="rect">
            <a:avLst/>
          </a:prstGeom>
          <a:noFill/>
        </p:spPr>
        <p:txBody>
          <a:bodyPr wrap="square">
            <a:spAutoFit/>
          </a:bodyPr>
          <a:lstStyle/>
          <a:p>
            <a:r>
              <a:rPr lang="en-US" sz="1200" dirty="0">
                <a:solidFill>
                  <a:srgbClr val="000000"/>
                </a:solidFill>
                <a:latin typeface="Arial" panose="020B0604020202020204" pitchFamily="34" charset="0"/>
              </a:rPr>
              <a:t>*P</a:t>
            </a:r>
            <a:r>
              <a:rPr lang="en-US" sz="1200" b="0" i="0" u="none" strike="noStrike" baseline="0" dirty="0">
                <a:solidFill>
                  <a:srgbClr val="000000"/>
                </a:solidFill>
                <a:latin typeface="Arial" panose="020B0604020202020204" pitchFamily="34" charset="0"/>
              </a:rPr>
              <a:t>rotein binding NOT taken into account in liver clearance</a:t>
            </a:r>
          </a:p>
        </p:txBody>
      </p:sp>
    </p:spTree>
    <p:extLst>
      <p:ext uri="{BB962C8B-B14F-4D97-AF65-F5344CB8AC3E}">
        <p14:creationId xmlns:p14="http://schemas.microsoft.com/office/powerpoint/2010/main" val="1047244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FF06-1826-697F-E8FB-62CB09CA598F}"/>
              </a:ext>
            </a:extLst>
          </p:cNvPr>
          <p:cNvSpPr>
            <a:spLocks noGrp="1"/>
          </p:cNvSpPr>
          <p:nvPr>
            <p:ph type="title"/>
          </p:nvPr>
        </p:nvSpPr>
        <p:spPr>
          <a:xfrm>
            <a:off x="346877" y="586934"/>
            <a:ext cx="10515600" cy="548640"/>
          </a:xfrm>
        </p:spPr>
        <p:txBody>
          <a:bodyPr>
            <a:normAutofit/>
          </a:bodyPr>
          <a:lstStyle/>
          <a:p>
            <a:r>
              <a:rPr lang="en-US" sz="3200" dirty="0"/>
              <a:t>In Vitro Bioactivity Data (Required for IVIVE)</a:t>
            </a:r>
          </a:p>
        </p:txBody>
      </p:sp>
      <p:sp>
        <p:nvSpPr>
          <p:cNvPr id="4" name="Date Placeholder 3">
            <a:extLst>
              <a:ext uri="{FF2B5EF4-FFF2-40B4-BE49-F238E27FC236}">
                <a16:creationId xmlns:a16="http://schemas.microsoft.com/office/drawing/2014/main" id="{2F5F1BBF-237A-CE94-8927-E393DD8822D7}"/>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E9750C9F-DF71-2B1B-503A-5AF9F410EFBF}"/>
              </a:ext>
            </a:extLst>
          </p:cNvPr>
          <p:cNvSpPr>
            <a:spLocks noGrp="1"/>
          </p:cNvSpPr>
          <p:nvPr>
            <p:ph type="sldNum" sz="quarter" idx="12"/>
          </p:nvPr>
        </p:nvSpPr>
        <p:spPr/>
        <p:txBody>
          <a:bodyPr/>
          <a:lstStyle/>
          <a:p>
            <a:fld id="{2C451916-448D-084F-871F-01BF4E2B7E7A}" type="slidenum">
              <a:rPr lang="en-US" smtClean="0"/>
              <a:t>8</a:t>
            </a:fld>
            <a:endParaRPr lang="en-US"/>
          </a:p>
        </p:txBody>
      </p:sp>
      <p:sp>
        <p:nvSpPr>
          <p:cNvPr id="6" name="Footer Placeholder 5">
            <a:extLst>
              <a:ext uri="{FF2B5EF4-FFF2-40B4-BE49-F238E27FC236}">
                <a16:creationId xmlns:a16="http://schemas.microsoft.com/office/drawing/2014/main" id="{8BF86F1D-9213-20EA-0110-D69232EEBD8A}"/>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BEA95DF0-A79D-F2C4-8960-9DE1B02870B9}"/>
              </a:ext>
            </a:extLst>
          </p:cNvPr>
          <p:cNvSpPr txBox="1"/>
          <p:nvPr/>
        </p:nvSpPr>
        <p:spPr>
          <a:xfrm>
            <a:off x="501445" y="1489812"/>
            <a:ext cx="9858404" cy="4154984"/>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Needed to compute an oral equivalent dose (OED)</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Data could be retrieved from:</a:t>
            </a:r>
          </a:p>
          <a:p>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EPA’s CompTox Dashboard (https://comptox.epa.gov/dashboard)</a:t>
            </a:r>
          </a:p>
          <a:p>
            <a:pPr lvl="1"/>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NTP’s ICE platform (https://ice.ntp.niehs.nih.gov/)</a:t>
            </a:r>
          </a:p>
          <a:p>
            <a:pPr lvl="1"/>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Internal databases</a:t>
            </a:r>
          </a:p>
          <a:p>
            <a:pPr marL="800100" lvl="1"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Literature publications</a:t>
            </a:r>
          </a:p>
        </p:txBody>
      </p:sp>
    </p:spTree>
    <p:extLst>
      <p:ext uri="{BB962C8B-B14F-4D97-AF65-F5344CB8AC3E}">
        <p14:creationId xmlns:p14="http://schemas.microsoft.com/office/powerpoint/2010/main" val="180645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21950-7A2A-2B50-CCCD-AF31F8CA5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7F02E-8F94-37C3-F94B-B131B1F878B6}"/>
              </a:ext>
            </a:extLst>
          </p:cNvPr>
          <p:cNvSpPr>
            <a:spLocks noGrp="1"/>
          </p:cNvSpPr>
          <p:nvPr>
            <p:ph type="title"/>
          </p:nvPr>
        </p:nvSpPr>
        <p:spPr>
          <a:xfrm>
            <a:off x="346877" y="586934"/>
            <a:ext cx="10515600" cy="548640"/>
          </a:xfrm>
        </p:spPr>
        <p:txBody>
          <a:bodyPr>
            <a:normAutofit/>
          </a:bodyPr>
          <a:lstStyle/>
          <a:p>
            <a:r>
              <a:rPr lang="en-US" sz="3200" dirty="0"/>
              <a:t>Bioactivity Data: CompTox Dashboard</a:t>
            </a:r>
          </a:p>
        </p:txBody>
      </p:sp>
      <p:sp>
        <p:nvSpPr>
          <p:cNvPr id="4" name="Date Placeholder 3">
            <a:extLst>
              <a:ext uri="{FF2B5EF4-FFF2-40B4-BE49-F238E27FC236}">
                <a16:creationId xmlns:a16="http://schemas.microsoft.com/office/drawing/2014/main" id="{D9B9F34A-529C-94C9-435C-2408B41F8AB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AF05E7A7-52EB-FBA0-CDFA-67593C512E67}"/>
              </a:ext>
            </a:extLst>
          </p:cNvPr>
          <p:cNvSpPr>
            <a:spLocks noGrp="1"/>
          </p:cNvSpPr>
          <p:nvPr>
            <p:ph type="sldNum" sz="quarter" idx="12"/>
          </p:nvPr>
        </p:nvSpPr>
        <p:spPr/>
        <p:txBody>
          <a:bodyPr/>
          <a:lstStyle/>
          <a:p>
            <a:fld id="{2C451916-448D-084F-871F-01BF4E2B7E7A}" type="slidenum">
              <a:rPr lang="en-US" smtClean="0"/>
              <a:t>9</a:t>
            </a:fld>
            <a:endParaRPr lang="en-US"/>
          </a:p>
        </p:txBody>
      </p:sp>
      <p:sp>
        <p:nvSpPr>
          <p:cNvPr id="6" name="Footer Placeholder 5">
            <a:extLst>
              <a:ext uri="{FF2B5EF4-FFF2-40B4-BE49-F238E27FC236}">
                <a16:creationId xmlns:a16="http://schemas.microsoft.com/office/drawing/2014/main" id="{77DB222D-BC33-1F4E-7934-90666FE19BC2}"/>
              </a:ext>
            </a:extLst>
          </p:cNvPr>
          <p:cNvSpPr>
            <a:spLocks noGrp="1"/>
          </p:cNvSpPr>
          <p:nvPr>
            <p:ph type="ftr" sz="quarter" idx="11"/>
          </p:nvPr>
        </p:nvSpPr>
        <p:spPr/>
        <p:txBody>
          <a:bodyPr/>
          <a:lstStyle/>
          <a:p>
            <a:r>
              <a:rPr lang="en-US"/>
              <a:t>Human Foods Program</a:t>
            </a:r>
            <a:endParaRPr lang="en-US" dirty="0"/>
          </a:p>
        </p:txBody>
      </p:sp>
      <p:pic>
        <p:nvPicPr>
          <p:cNvPr id="8" name="Picture 7" descr="A screenshot of a computer&#10;&#10;AI-generated content may be incorrect.">
            <a:extLst>
              <a:ext uri="{FF2B5EF4-FFF2-40B4-BE49-F238E27FC236}">
                <a16:creationId xmlns:a16="http://schemas.microsoft.com/office/drawing/2014/main" id="{830E0CE3-CC3C-4629-F87E-6EC7372022E9}"/>
              </a:ext>
            </a:extLst>
          </p:cNvPr>
          <p:cNvPicPr>
            <a:picLocks noChangeAspect="1"/>
          </p:cNvPicPr>
          <p:nvPr/>
        </p:nvPicPr>
        <p:blipFill>
          <a:blip r:embed="rId2"/>
          <a:stretch>
            <a:fillRect/>
          </a:stretch>
        </p:blipFill>
        <p:spPr>
          <a:xfrm>
            <a:off x="2605873" y="1819275"/>
            <a:ext cx="8950378" cy="4236966"/>
          </a:xfrm>
          <a:prstGeom prst="rect">
            <a:avLst/>
          </a:prstGeom>
        </p:spPr>
      </p:pic>
      <p:pic>
        <p:nvPicPr>
          <p:cNvPr id="10" name="Picture 9">
            <a:extLst>
              <a:ext uri="{FF2B5EF4-FFF2-40B4-BE49-F238E27FC236}">
                <a16:creationId xmlns:a16="http://schemas.microsoft.com/office/drawing/2014/main" id="{64A3FD46-D226-9127-0420-28A832178BE9}"/>
              </a:ext>
            </a:extLst>
          </p:cNvPr>
          <p:cNvPicPr>
            <a:picLocks noChangeAspect="1"/>
          </p:cNvPicPr>
          <p:nvPr/>
        </p:nvPicPr>
        <p:blipFill>
          <a:blip r:embed="rId3"/>
          <a:stretch>
            <a:fillRect/>
          </a:stretch>
        </p:blipFill>
        <p:spPr>
          <a:xfrm>
            <a:off x="502399" y="1479224"/>
            <a:ext cx="1770174" cy="4567832"/>
          </a:xfrm>
          <a:prstGeom prst="rect">
            <a:avLst/>
          </a:prstGeom>
        </p:spPr>
      </p:pic>
      <p:sp>
        <p:nvSpPr>
          <p:cNvPr id="11" name="Rectangle 10">
            <a:extLst>
              <a:ext uri="{FF2B5EF4-FFF2-40B4-BE49-F238E27FC236}">
                <a16:creationId xmlns:a16="http://schemas.microsoft.com/office/drawing/2014/main" id="{9D7A5916-2443-88FE-A752-ED0B1A52C58A}"/>
              </a:ext>
            </a:extLst>
          </p:cNvPr>
          <p:cNvSpPr/>
          <p:nvPr/>
        </p:nvSpPr>
        <p:spPr>
          <a:xfrm>
            <a:off x="502399" y="4629150"/>
            <a:ext cx="1640726" cy="2476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81FAE6-F3BA-567A-FD36-1521E8FA423D}"/>
              </a:ext>
            </a:extLst>
          </p:cNvPr>
          <p:cNvSpPr/>
          <p:nvPr/>
        </p:nvSpPr>
        <p:spPr>
          <a:xfrm>
            <a:off x="9074899" y="2796636"/>
            <a:ext cx="511228" cy="27659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87A363-CB8C-E281-B16F-0FB692E97189}"/>
              </a:ext>
            </a:extLst>
          </p:cNvPr>
          <p:cNvSpPr/>
          <p:nvPr/>
        </p:nvSpPr>
        <p:spPr>
          <a:xfrm>
            <a:off x="10862477" y="2796635"/>
            <a:ext cx="511228" cy="27659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493332"/>
      </p:ext>
    </p:extLst>
  </p:cSld>
  <p:clrMapOvr>
    <a:masterClrMapping/>
  </p:clrMapOvr>
</p:sld>
</file>

<file path=ppt/theme/theme1.xml><?xml version="1.0" encoding="utf-8"?>
<a:theme xmlns:a="http://schemas.openxmlformats.org/drawingml/2006/main" name="Office Theme">
  <a:themeElements>
    <a:clrScheme name="FDA Center">
      <a:dk1>
        <a:sysClr val="windowText" lastClr="000000"/>
      </a:dk1>
      <a:lt1>
        <a:sysClr val="window" lastClr="FFFFFF"/>
      </a:lt1>
      <a:dk2>
        <a:srgbClr val="44546A"/>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70D6BBF2E1644A8865B69F43CAEC07" ma:contentTypeVersion="14" ma:contentTypeDescription="Create a new document." ma:contentTypeScope="" ma:versionID="ac6fcceb50eb88107d448b763435efce">
  <xsd:schema xmlns:xsd="http://www.w3.org/2001/XMLSchema" xmlns:xs="http://www.w3.org/2001/XMLSchema" xmlns:p="http://schemas.microsoft.com/office/2006/metadata/properties" xmlns:ns2="f3b743dd-490c-4ce8-909f-8ca9390af63e" xmlns:ns3="97020f62-d699-43c4-bf49-e304984b84cf" xmlns:ns4="20867c8d-1cc9-4acd-a073-94634f6a764f" targetNamespace="http://schemas.microsoft.com/office/2006/metadata/properties" ma:root="true" ma:fieldsID="0154c5881f3d6adf3ea5930e53a04993" ns2:_="" ns3:_="" ns4:_="">
    <xsd:import namespace="f3b743dd-490c-4ce8-909f-8ca9390af63e"/>
    <xsd:import namespace="97020f62-d699-43c4-bf49-e304984b84cf"/>
    <xsd:import namespace="20867c8d-1cc9-4acd-a073-94634f6a76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b743dd-490c-4ce8-909f-8ca9390af6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cf906e-e933-44a8-8421-1c91ada6f12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020f62-d699-43c4-bf49-e304984b84c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867c8d-1cc9-4acd-a073-94634f6a764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478b58f-e6f1-4350-932a-4990099ecabb}" ma:internalName="TaxCatchAll" ma:showField="CatchAllData" ma:web="97020f62-d699-43c4-bf49-e304984b84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3b743dd-490c-4ce8-909f-8ca9390af63e">
      <Terms xmlns="http://schemas.microsoft.com/office/infopath/2007/PartnerControls"/>
    </lcf76f155ced4ddcb4097134ff3c332f>
    <TaxCatchAll xmlns="20867c8d-1cc9-4acd-a073-94634f6a764f" xsi:nil="true"/>
    <SharedWithUsers xmlns="97020f62-d699-43c4-bf49-e304984b84cf">
      <UserInfo>
        <DisplayName>Black, Michael</DisplayName>
        <AccountId>16145</AccountId>
        <AccountType/>
      </UserInfo>
      <UserInfo>
        <DisplayName>Morris, Steven</DisplayName>
        <AccountId>60</AccountId>
        <AccountType/>
      </UserInfo>
      <UserInfo>
        <DisplayName>Norris, Kamesha</DisplayName>
        <AccountId>4544</AccountId>
        <AccountType/>
      </UserInfo>
    </SharedWithUsers>
  </documentManagement>
</p:properties>
</file>

<file path=customXml/itemProps1.xml><?xml version="1.0" encoding="utf-8"?>
<ds:datastoreItem xmlns:ds="http://schemas.openxmlformats.org/officeDocument/2006/customXml" ds:itemID="{918233F5-9E4C-47FE-9692-41E80086EEDC}">
  <ds:schemaRefs>
    <ds:schemaRef ds:uri="http://schemas.microsoft.com/sharepoint/v3/contenttype/forms"/>
  </ds:schemaRefs>
</ds:datastoreItem>
</file>

<file path=customXml/itemProps2.xml><?xml version="1.0" encoding="utf-8"?>
<ds:datastoreItem xmlns:ds="http://schemas.openxmlformats.org/officeDocument/2006/customXml" ds:itemID="{CBA45798-CE07-4DA8-B625-3A6427A020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b743dd-490c-4ce8-909f-8ca9390af63e"/>
    <ds:schemaRef ds:uri="97020f62-d699-43c4-bf49-e304984b84cf"/>
    <ds:schemaRef ds:uri="20867c8d-1cc9-4acd-a073-94634f6a76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D7DAB7-FC93-48FE-8013-99897132DD7B}">
  <ds:schemaRefs>
    <ds:schemaRef ds:uri="http://schemas.microsoft.com/office/2006/documentManagement/types"/>
    <ds:schemaRef ds:uri="f3b743dd-490c-4ce8-909f-8ca9390af63e"/>
    <ds:schemaRef ds:uri="http://purl.org/dc/terms/"/>
    <ds:schemaRef ds:uri="http://purl.org/dc/dcmitype/"/>
    <ds:schemaRef ds:uri="97020f62-d699-43c4-bf49-e304984b84cf"/>
    <ds:schemaRef ds:uri="http://purl.org/dc/elements/1.1/"/>
    <ds:schemaRef ds:uri="http://schemas.microsoft.com/office/2006/metadata/properties"/>
    <ds:schemaRef ds:uri="20867c8d-1cc9-4acd-a073-94634f6a764f"/>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5582</TotalTime>
  <Words>1648</Words>
  <Application>Microsoft Office PowerPoint</Application>
  <PresentationFormat>Widescreen</PresentationFormat>
  <Paragraphs>465</Paragraphs>
  <Slides>45</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Helvetica</vt:lpstr>
      <vt:lpstr>Merriweather</vt:lpstr>
      <vt:lpstr>Wingdings</vt:lpstr>
      <vt:lpstr>Office Theme</vt:lpstr>
      <vt:lpstr>PowerPoint Presentation</vt:lpstr>
      <vt:lpstr>Toxicokinetic Chemical Simulator (ToCS): A Graphical User Interface for High-Throughput Chemical Analysis</vt:lpstr>
      <vt:lpstr>Session III: In Vitro to In Vivo Extrapolation (IVIVE) Module</vt:lpstr>
      <vt:lpstr>IVIVE Background</vt:lpstr>
      <vt:lpstr>IVIVE Module Outputs</vt:lpstr>
      <vt:lpstr>IVIVE Module Inputs</vt:lpstr>
      <vt:lpstr>Special IVIVE Options for Compound Selection in ToCS</vt:lpstr>
      <vt:lpstr>In Vitro Bioactivity Data (Required for IVIVE)</vt:lpstr>
      <vt:lpstr>Bioactivity Data: CompTox Dashboard</vt:lpstr>
      <vt:lpstr>Bioactivity Data: NTP ICE Platform</vt:lpstr>
      <vt:lpstr>Bioactivity Data: NTP ICE Platform</vt:lpstr>
      <vt:lpstr>Bioactivity Data: NTP ICE Platform</vt:lpstr>
      <vt:lpstr>Uploading a CSV File of Bioactivity Data</vt:lpstr>
      <vt:lpstr>Uploading a CSV File of Bioactivity Data</vt:lpstr>
      <vt:lpstr>Uploading a CSV File of Bioactivity Data</vt:lpstr>
      <vt:lpstr>In Vivo Exposure Data (Optional)</vt:lpstr>
      <vt:lpstr>Exposure Data: EPA CompTox Dashboard</vt:lpstr>
      <vt:lpstr>Exposure Data: NTP ICE Platform</vt:lpstr>
      <vt:lpstr>Exposure Data: FDA CEDI Database</vt:lpstr>
      <vt:lpstr>Uploading a CSV File of Exposure Data</vt:lpstr>
      <vt:lpstr>Uploading a CSV File of Exposure Data</vt:lpstr>
      <vt:lpstr>Uploading a CSV File of Exposure Data</vt:lpstr>
      <vt:lpstr>Example 1 Scenario</vt:lpstr>
      <vt:lpstr>Example 1: General Parameters Tab</vt:lpstr>
      <vt:lpstr>Example 1: Model Specifications Tab</vt:lpstr>
      <vt:lpstr>Example 1: Compound Selection Tab</vt:lpstr>
      <vt:lpstr>Example 1: Bioactivity and Exposure Data Files</vt:lpstr>
      <vt:lpstr>Example 1: Advanced Parameters Tab</vt:lpstr>
      <vt:lpstr>Example 1: Run Simulation Tab</vt:lpstr>
      <vt:lpstr>Example 1: Run Simulation Tab</vt:lpstr>
      <vt:lpstr>Example 1: Run Simulation Tab</vt:lpstr>
      <vt:lpstr>Example 1: Run Simulation Tab</vt:lpstr>
      <vt:lpstr>Example 1: Run Simulation Tab</vt:lpstr>
      <vt:lpstr>Example 2 Scenario</vt:lpstr>
      <vt:lpstr>Example 2: General Parameters Tab </vt:lpstr>
      <vt:lpstr>Example 2: Model Specifications Tab</vt:lpstr>
      <vt:lpstr>Example 2: Compound Selection Tab </vt:lpstr>
      <vt:lpstr>Example 2: Advanced Parameters</vt:lpstr>
      <vt:lpstr>Example 2: Run Simulation</vt:lpstr>
      <vt:lpstr>Example 2: Run Simulation</vt:lpstr>
      <vt:lpstr>Example 2: Run Simulation</vt:lpstr>
      <vt:lpstr>Example 2: Run Simulation</vt:lpstr>
      <vt:lpstr>Example 2: Run Simulation</vt:lpstr>
      <vt:lpstr>Try It On Your Own!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FDA PowerPoint Presentation Template</dc:title>
  <dc:subject>A presentation template for authors to structure FDA branded presentations.</dc:subject>
  <dc:creator>U.S. Food and Drug Administration</dc:creator>
  <cp:keywords>Template, FDA, Presentation, branding, monogram</cp:keywords>
  <cp:lastModifiedBy>Leonard, Kristen *</cp:lastModifiedBy>
  <cp:revision>102</cp:revision>
  <dcterms:created xsi:type="dcterms:W3CDTF">2021-08-12T14:41:37Z</dcterms:created>
  <dcterms:modified xsi:type="dcterms:W3CDTF">2025-09-24T12:54:10Z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0x010100AB70D6BBF2E1644A8865B69F43CAEC07</vt:lpwstr>
  </property>
  <property fmtid="{D5CDD505-2E9C-101B-9397-08002B2CF9AE}" pid="3" name="MediaServiceImageTags">
    <vt:lpwstr/>
  </property>
</Properties>
</file>